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708" r:id="rId1"/>
  </p:sldMasterIdLst>
  <p:notesMasterIdLst>
    <p:notesMasterId r:id="rId26"/>
  </p:notesMasterIdLst>
  <p:sldIdLst>
    <p:sldId id="292" r:id="rId2"/>
    <p:sldId id="316" r:id="rId3"/>
    <p:sldId id="317" r:id="rId4"/>
    <p:sldId id="318" r:id="rId5"/>
    <p:sldId id="319" r:id="rId6"/>
    <p:sldId id="320" r:id="rId7"/>
    <p:sldId id="300" r:id="rId8"/>
    <p:sldId id="303" r:id="rId9"/>
    <p:sldId id="306" r:id="rId10"/>
    <p:sldId id="305" r:id="rId11"/>
    <p:sldId id="321" r:id="rId12"/>
    <p:sldId id="307" r:id="rId13"/>
    <p:sldId id="308" r:id="rId14"/>
    <p:sldId id="309" r:id="rId15"/>
    <p:sldId id="311" r:id="rId16"/>
    <p:sldId id="312" r:id="rId17"/>
    <p:sldId id="328" r:id="rId18"/>
    <p:sldId id="322" r:id="rId19"/>
    <p:sldId id="323" r:id="rId20"/>
    <p:sldId id="324" r:id="rId21"/>
    <p:sldId id="314" r:id="rId22"/>
    <p:sldId id="325" r:id="rId23"/>
    <p:sldId id="326" r:id="rId24"/>
    <p:sldId id="293" r:id="rId25"/>
  </p:sldIdLst>
  <p:sldSz cx="12192000" cy="6858000"/>
  <p:notesSz cx="6858000" cy="9144000"/>
  <p:embeddedFontLs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Calibri Light" panose="020F0302020204030204" pitchFamily="34" charset="0"/>
      <p:regular r:id="rId31"/>
      <p:italic r:id="rId32"/>
    </p:embeddedFont>
    <p:embeddedFont>
      <p:font typeface="Ebrima" panose="02000000000000000000" pitchFamily="2" charset="0"/>
      <p:regular r:id="rId33"/>
      <p:bold r:id="rId34"/>
    </p:embeddedFont>
    <p:embeddedFont>
      <p:font typeface="Segoe UI" panose="020B0502040204020203" pitchFamily="34" charset="0"/>
      <p:regular r:id="rId35"/>
      <p:bold r:id="rId36"/>
      <p:italic r:id="rId37"/>
      <p:boldItalic r:id="rId38"/>
    </p:embeddedFont>
    <p:embeddedFont>
      <p:font typeface="Segoe UI Semilight" panose="020F0302020204030204" pitchFamily="34" charset="0"/>
      <p:regular r:id="rId39"/>
      <p:italic r:id="rId40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150"/>
    <a:srgbClr val="021929"/>
    <a:srgbClr val="021C2E"/>
    <a:srgbClr val="021A2A"/>
    <a:srgbClr val="042C48"/>
    <a:srgbClr val="021E31"/>
    <a:srgbClr val="042A45"/>
    <a:srgbClr val="021B2C"/>
    <a:srgbClr val="042F4C"/>
    <a:srgbClr val="06426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317" autoAdjust="0"/>
    <p:restoredTop sz="89864"/>
  </p:normalViewPr>
  <p:slideViewPr>
    <p:cSldViewPr snapToGrid="0" showGuides="1">
      <p:cViewPr varScale="1">
        <p:scale>
          <a:sx n="114" d="100"/>
          <a:sy n="114" d="100"/>
        </p:scale>
        <p:origin x="376" y="184"/>
      </p:cViewPr>
      <p:guideLst>
        <p:guide orient="horz" pos="2137"/>
        <p:guide pos="3817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font" Target="fonts/font13.fntdata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font" Target="fonts/font1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font" Target="fonts/font1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B25726-B280-1E4A-A8A4-37AA4B05AF96}" type="datetimeFigureOut">
              <a:rPr lang="en-US" smtClean="0"/>
              <a:t>1/29/22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587AD1-2020-CE46-B6A0-433CBA105F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5115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Our null </a:t>
            </a:r>
            <a:r>
              <a:rPr lang="en-US" dirty="0" err="1"/>
              <a:t>hypotheis</a:t>
            </a:r>
            <a:r>
              <a:rPr lang="en-US" dirty="0"/>
              <a:t> H0: the time series is non-stationary.</a:t>
            </a:r>
            <a:br>
              <a:rPr lang="en-US" dirty="0"/>
            </a:br>
            <a:r>
              <a:rPr lang="en-US" dirty="0"/>
              <a:t>As we can see from the above two tests, they all have small p-value.</a:t>
            </a:r>
            <a:br>
              <a:rPr lang="en-US" dirty="0"/>
            </a:br>
            <a:r>
              <a:rPr lang="en-US" dirty="0"/>
              <a:t>Therefore, we reject H0, conclude that for both WSPD and WDIR they are all stationary!</a:t>
            </a:r>
            <a:br>
              <a:rPr lang="en-US" dirty="0"/>
            </a:br>
            <a:r>
              <a:rPr lang="en-US" dirty="0"/>
              <a:t>This also implies that for ARIMA(</a:t>
            </a:r>
            <a:r>
              <a:rPr lang="en-US" dirty="0" err="1"/>
              <a:t>p,q,d</a:t>
            </a:r>
            <a:r>
              <a:rPr lang="en-US" dirty="0"/>
              <a:t>), d = 0. i.e. we don't need to difference the series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587AD1-2020-CE46-B6A0-433CBA105F8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73531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b="1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587AD1-2020-CE46-B6A0-433CBA105F8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1361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b="1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587AD1-2020-CE46-B6A0-433CBA105F8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4429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587AD1-2020-CE46-B6A0-433CBA105F8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7403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E4312A-F8D9-4678-A675-1876EF3E2430}" type="datetimeFigureOut">
              <a:rPr lang="zh-CN" altLang="en-US" smtClean="0"/>
              <a:t>2022/1/29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5520D-E4A9-4D3F-8247-76FA1C5F924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00034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E4312A-F8D9-4678-A675-1876EF3E2430}" type="datetimeFigureOut">
              <a:rPr lang="zh-CN" altLang="en-US" smtClean="0"/>
              <a:t>2022/1/29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5520D-E4A9-4D3F-8247-76FA1C5F924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7575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E4312A-F8D9-4678-A675-1876EF3E2430}" type="datetimeFigureOut">
              <a:rPr lang="zh-CN" altLang="en-US" smtClean="0"/>
              <a:t>2022/1/29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5520D-E4A9-4D3F-8247-76FA1C5F924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1666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E4312A-F8D9-4678-A675-1876EF3E2430}" type="datetimeFigureOut">
              <a:rPr lang="zh-CN" altLang="en-US" smtClean="0"/>
              <a:t>2022/1/29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5520D-E4A9-4D3F-8247-76FA1C5F924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65978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E4312A-F8D9-4678-A675-1876EF3E2430}" type="datetimeFigureOut">
              <a:rPr lang="zh-CN" altLang="en-US" smtClean="0"/>
              <a:t>2022/1/29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5520D-E4A9-4D3F-8247-76FA1C5F924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86110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E4312A-F8D9-4678-A675-1876EF3E2430}" type="datetimeFigureOut">
              <a:rPr lang="zh-CN" altLang="en-US" smtClean="0"/>
              <a:t>2022/1/29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5520D-E4A9-4D3F-8247-76FA1C5F924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98322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E4312A-F8D9-4678-A675-1876EF3E2430}" type="datetimeFigureOut">
              <a:rPr lang="zh-CN" altLang="en-US" smtClean="0"/>
              <a:t>2022/1/29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5520D-E4A9-4D3F-8247-76FA1C5F924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7257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E4312A-F8D9-4678-A675-1876EF3E2430}" type="datetimeFigureOut">
              <a:rPr lang="zh-CN" altLang="en-US" smtClean="0"/>
              <a:t>2022/1/29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5520D-E4A9-4D3F-8247-76FA1C5F924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63407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E4312A-F8D9-4678-A675-1876EF3E2430}" type="datetimeFigureOut">
              <a:rPr lang="zh-CN" altLang="en-US" smtClean="0"/>
              <a:t>2022/1/29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5520D-E4A9-4D3F-8247-76FA1C5F924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23164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E4312A-F8D9-4678-A675-1876EF3E2430}" type="datetimeFigureOut">
              <a:rPr lang="zh-CN" altLang="en-US" smtClean="0"/>
              <a:t>2022/1/29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5520D-E4A9-4D3F-8247-76FA1C5F924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12114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E4312A-F8D9-4678-A675-1876EF3E2430}" type="datetimeFigureOut">
              <a:rPr lang="zh-CN" altLang="en-US" smtClean="0"/>
              <a:t>2022/1/29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5520D-E4A9-4D3F-8247-76FA1C5F924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60121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E4312A-F8D9-4678-A675-1876EF3E2430}" type="datetimeFigureOut">
              <a:rPr lang="zh-CN" altLang="en-US" smtClean="0"/>
              <a:t>2022/1/29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C5520D-E4A9-4D3F-8247-76FA1C5F924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94145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直接连接符 40"/>
          <p:cNvCxnSpPr/>
          <p:nvPr/>
        </p:nvCxnSpPr>
        <p:spPr>
          <a:xfrm flipH="1">
            <a:off x="617839" y="-68724"/>
            <a:ext cx="10923372" cy="7136789"/>
          </a:xfrm>
          <a:prstGeom prst="line">
            <a:avLst/>
          </a:prstGeom>
          <a:ln w="57150">
            <a:solidFill>
              <a:srgbClr val="0431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同心圆 27"/>
          <p:cNvSpPr/>
          <p:nvPr/>
        </p:nvSpPr>
        <p:spPr>
          <a:xfrm>
            <a:off x="1763414" y="-911859"/>
            <a:ext cx="8607982" cy="8607982"/>
          </a:xfrm>
          <a:prstGeom prst="donut">
            <a:avLst>
              <a:gd name="adj" fmla="val 11415"/>
            </a:avLst>
          </a:prstGeom>
          <a:gradFill>
            <a:gsLst>
              <a:gs pos="10000">
                <a:srgbClr val="042F4C"/>
              </a:gs>
              <a:gs pos="83000">
                <a:srgbClr val="021929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9" name="同心圆 28"/>
          <p:cNvSpPr/>
          <p:nvPr/>
        </p:nvSpPr>
        <p:spPr>
          <a:xfrm>
            <a:off x="2606905" y="-68368"/>
            <a:ext cx="6921000" cy="6921000"/>
          </a:xfrm>
          <a:prstGeom prst="donut">
            <a:avLst>
              <a:gd name="adj" fmla="val 11415"/>
            </a:avLst>
          </a:prstGeom>
          <a:gradFill>
            <a:gsLst>
              <a:gs pos="10000">
                <a:srgbClr val="042F4C"/>
              </a:gs>
              <a:gs pos="83000">
                <a:srgbClr val="021929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0" name="同心圆 29"/>
          <p:cNvSpPr/>
          <p:nvPr/>
        </p:nvSpPr>
        <p:spPr>
          <a:xfrm>
            <a:off x="3203414" y="528141"/>
            <a:ext cx="5727982" cy="5727982"/>
          </a:xfrm>
          <a:prstGeom prst="donut">
            <a:avLst>
              <a:gd name="adj" fmla="val 11415"/>
            </a:avLst>
          </a:prstGeom>
          <a:gradFill>
            <a:gsLst>
              <a:gs pos="10000">
                <a:srgbClr val="042F4C"/>
              </a:gs>
              <a:gs pos="83000">
                <a:srgbClr val="021929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1" name="同心圆 30"/>
          <p:cNvSpPr/>
          <p:nvPr/>
        </p:nvSpPr>
        <p:spPr>
          <a:xfrm>
            <a:off x="3719032" y="1043759"/>
            <a:ext cx="4696746" cy="4696746"/>
          </a:xfrm>
          <a:prstGeom prst="donut">
            <a:avLst>
              <a:gd name="adj" fmla="val 11415"/>
            </a:avLst>
          </a:prstGeom>
          <a:gradFill>
            <a:gsLst>
              <a:gs pos="10000">
                <a:srgbClr val="042F4C"/>
              </a:gs>
              <a:gs pos="83000">
                <a:srgbClr val="021929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2" name="同心圆 31"/>
          <p:cNvSpPr/>
          <p:nvPr/>
        </p:nvSpPr>
        <p:spPr>
          <a:xfrm>
            <a:off x="4116661" y="1441388"/>
            <a:ext cx="3901488" cy="3901488"/>
          </a:xfrm>
          <a:prstGeom prst="donut">
            <a:avLst>
              <a:gd name="adj" fmla="val 11415"/>
            </a:avLst>
          </a:prstGeom>
          <a:gradFill>
            <a:gsLst>
              <a:gs pos="10000">
                <a:srgbClr val="042F4C"/>
              </a:gs>
              <a:gs pos="83000">
                <a:srgbClr val="021929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3" name="同心圆 32"/>
          <p:cNvSpPr/>
          <p:nvPr/>
        </p:nvSpPr>
        <p:spPr>
          <a:xfrm>
            <a:off x="4320530" y="1645257"/>
            <a:ext cx="3493750" cy="3493750"/>
          </a:xfrm>
          <a:prstGeom prst="donut">
            <a:avLst>
              <a:gd name="adj" fmla="val 11415"/>
            </a:avLst>
          </a:prstGeom>
          <a:gradFill>
            <a:gsLst>
              <a:gs pos="10000">
                <a:srgbClr val="042F4C"/>
              </a:gs>
              <a:gs pos="83000">
                <a:srgbClr val="021929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5" name="椭圆 34"/>
          <p:cNvSpPr/>
          <p:nvPr/>
        </p:nvSpPr>
        <p:spPr>
          <a:xfrm>
            <a:off x="4631791" y="1956518"/>
            <a:ext cx="2871229" cy="2871229"/>
          </a:xfrm>
          <a:prstGeom prst="ellipse">
            <a:avLst/>
          </a:prstGeom>
          <a:gradFill>
            <a:gsLst>
              <a:gs pos="10000">
                <a:srgbClr val="042F4C"/>
              </a:gs>
              <a:gs pos="83000">
                <a:srgbClr val="021929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椭圆 35"/>
          <p:cNvSpPr/>
          <p:nvPr/>
        </p:nvSpPr>
        <p:spPr>
          <a:xfrm>
            <a:off x="1763414" y="-562258"/>
            <a:ext cx="8608693" cy="8608693"/>
          </a:xfrm>
          <a:prstGeom prst="ellipse">
            <a:avLst/>
          </a:prstGeom>
          <a:gradFill>
            <a:gsLst>
              <a:gs pos="10000">
                <a:srgbClr val="042F4C"/>
              </a:gs>
              <a:gs pos="83000">
                <a:srgbClr val="021929"/>
              </a:gs>
            </a:gsLst>
            <a:lin ang="5400000" scaled="1"/>
          </a:gradFill>
          <a:ln>
            <a:solidFill>
              <a:srgbClr val="021929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文本框 37"/>
          <p:cNvSpPr txBox="1"/>
          <p:nvPr/>
        </p:nvSpPr>
        <p:spPr>
          <a:xfrm>
            <a:off x="2236949" y="4263250"/>
            <a:ext cx="7389700" cy="1031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500" b="1" i="1" dirty="0" err="1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Suiyuan</a:t>
            </a:r>
            <a:r>
              <a:rPr lang="en-US" altLang="zh-CN" sz="2500" b="1" i="1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team</a:t>
            </a:r>
          </a:p>
          <a:p>
            <a:pPr algn="ctr"/>
            <a:endParaRPr lang="en-US" altLang="zh-CN" sz="2000" i="1" dirty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algn="ctr"/>
            <a:r>
              <a:rPr lang="en-US" altLang="zh-CN" sz="1600" dirty="0" err="1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Linfeng</a:t>
            </a:r>
            <a:r>
              <a:rPr lang="en-US" altLang="zh-CN" sz="160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Lou, </a:t>
            </a:r>
            <a:r>
              <a:rPr lang="en-US" altLang="zh-CN" sz="1600" dirty="0" err="1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Qiurui</a:t>
            </a:r>
            <a:r>
              <a:rPr lang="en-US" altLang="zh-CN" sz="160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Chang, </a:t>
            </a:r>
            <a:r>
              <a:rPr lang="en-US" altLang="zh-CN" sz="1600" dirty="0" err="1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Xijuan</a:t>
            </a:r>
            <a:r>
              <a:rPr lang="en-US" altLang="zh-CN" sz="160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Liu, </a:t>
            </a:r>
            <a:r>
              <a:rPr lang="en-US" altLang="zh-CN" sz="1600" dirty="0" err="1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Ziren</a:t>
            </a:r>
            <a:r>
              <a:rPr lang="en-US" altLang="zh-CN" sz="160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Wang</a:t>
            </a:r>
          </a:p>
        </p:txBody>
      </p:sp>
      <p:sp>
        <p:nvSpPr>
          <p:cNvPr id="39" name="文本框 38"/>
          <p:cNvSpPr txBox="1"/>
          <p:nvPr/>
        </p:nvSpPr>
        <p:spPr>
          <a:xfrm>
            <a:off x="3657504" y="1803091"/>
            <a:ext cx="4967958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b="1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Rice </a:t>
            </a:r>
            <a:r>
              <a:rPr lang="en-US" altLang="zh-CN" sz="5400" b="1" dirty="0" err="1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Datathon</a:t>
            </a:r>
            <a:r>
              <a:rPr lang="en-US" altLang="zh-CN" sz="5400" b="1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</a:t>
            </a:r>
            <a:r>
              <a:rPr lang="en-US" altLang="zh-CN" sz="4400" b="1" dirty="0" err="1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Cognite</a:t>
            </a:r>
            <a:r>
              <a:rPr lang="en-US" altLang="zh-CN" sz="4400" b="1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Track</a:t>
            </a:r>
            <a:endParaRPr lang="zh-CN" altLang="en-US" sz="5400" b="1" dirty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cxnSp>
        <p:nvCxnSpPr>
          <p:cNvPr id="49" name="直接连接符 48"/>
          <p:cNvCxnSpPr/>
          <p:nvPr/>
        </p:nvCxnSpPr>
        <p:spPr>
          <a:xfrm>
            <a:off x="3203414" y="3776344"/>
            <a:ext cx="5727982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4454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35">
            <a:extLst>
              <a:ext uri="{FF2B5EF4-FFF2-40B4-BE49-F238E27FC236}">
                <a16:creationId xmlns:a16="http://schemas.microsoft.com/office/drawing/2014/main" id="{3CF679E7-C238-7447-9412-0B7226B923E9}"/>
              </a:ext>
            </a:extLst>
          </p:cNvPr>
          <p:cNvSpPr/>
          <p:nvPr/>
        </p:nvSpPr>
        <p:spPr>
          <a:xfrm>
            <a:off x="264374" y="365030"/>
            <a:ext cx="8123270" cy="32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rgbClr val="021929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EXPLORATORY DATA ANALYSIS:  TIME SERIES DECOMPOSITION for Wind Speed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EAD70FA-E972-FF44-AA48-562BC8CA6D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518" y="843579"/>
            <a:ext cx="5810026" cy="5810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4504BAD-E1A8-FE43-A1C0-DD50F4722969}"/>
              </a:ext>
            </a:extLst>
          </p:cNvPr>
          <p:cNvSpPr txBox="1"/>
          <p:nvPr/>
        </p:nvSpPr>
        <p:spPr>
          <a:xfrm>
            <a:off x="4652175" y="6320604"/>
            <a:ext cx="2887650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200" dirty="0"/>
              <a:t>Time Series Decomposition for Wind Speed</a:t>
            </a:r>
          </a:p>
        </p:txBody>
      </p:sp>
    </p:spTree>
    <p:extLst>
      <p:ext uri="{BB962C8B-B14F-4D97-AF65-F5344CB8AC3E}">
        <p14:creationId xmlns:p14="http://schemas.microsoft.com/office/powerpoint/2010/main" val="30427693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 31">
            <a:extLst>
              <a:ext uri="{FF2B5EF4-FFF2-40B4-BE49-F238E27FC236}">
                <a16:creationId xmlns:a16="http://schemas.microsoft.com/office/drawing/2014/main" id="{E789018E-3EE6-1047-9641-A42AB24DFEF3}"/>
              </a:ext>
            </a:extLst>
          </p:cNvPr>
          <p:cNvSpPr/>
          <p:nvPr/>
        </p:nvSpPr>
        <p:spPr>
          <a:xfrm>
            <a:off x="1675766" y="1165855"/>
            <a:ext cx="3492000" cy="2412000"/>
          </a:xfrm>
          <a:custGeom>
            <a:avLst/>
            <a:gdLst>
              <a:gd name="connsiteX0" fmla="*/ 2061633 w 3394837"/>
              <a:gd name="connsiteY0" fmla="*/ 0 h 2348298"/>
              <a:gd name="connsiteX1" fmla="*/ 3373023 w 3394837"/>
              <a:gd name="connsiteY1" fmla="*/ 470777 h 2348298"/>
              <a:gd name="connsiteX2" fmla="*/ 3394837 w 3394837"/>
              <a:gd name="connsiteY2" fmla="*/ 490603 h 2348298"/>
              <a:gd name="connsiteX3" fmla="*/ 22224 w 3394837"/>
              <a:gd name="connsiteY3" fmla="*/ 2348298 h 2348298"/>
              <a:gd name="connsiteX4" fmla="*/ 10644 w 3394837"/>
              <a:gd name="connsiteY4" fmla="*/ 2272423 h 2348298"/>
              <a:gd name="connsiteX5" fmla="*/ 0 w 3394837"/>
              <a:gd name="connsiteY5" fmla="*/ 2061633 h 2348298"/>
              <a:gd name="connsiteX6" fmla="*/ 2061633 w 3394837"/>
              <a:gd name="connsiteY6" fmla="*/ 0 h 2348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94837" h="2348298">
                <a:moveTo>
                  <a:pt x="2061633" y="0"/>
                </a:moveTo>
                <a:cubicBezTo>
                  <a:pt x="2559774" y="0"/>
                  <a:pt x="3016651" y="176673"/>
                  <a:pt x="3373023" y="470777"/>
                </a:cubicBezTo>
                <a:lnTo>
                  <a:pt x="3394837" y="490603"/>
                </a:lnTo>
                <a:lnTo>
                  <a:pt x="22224" y="2348298"/>
                </a:lnTo>
                <a:lnTo>
                  <a:pt x="10644" y="2272423"/>
                </a:lnTo>
                <a:cubicBezTo>
                  <a:pt x="3606" y="2203117"/>
                  <a:pt x="0" y="2132796"/>
                  <a:pt x="0" y="2061633"/>
                </a:cubicBezTo>
                <a:cubicBezTo>
                  <a:pt x="0" y="923025"/>
                  <a:pt x="923025" y="0"/>
                  <a:pt x="2061633" y="0"/>
                </a:cubicBezTo>
                <a:close/>
              </a:path>
            </a:pathLst>
          </a:custGeom>
          <a:gradFill flip="none" rotWithShape="1">
            <a:gsLst>
              <a:gs pos="85000">
                <a:srgbClr val="042F4C"/>
              </a:gs>
              <a:gs pos="50000">
                <a:srgbClr val="021929"/>
              </a:gs>
            </a:gsLst>
            <a:lin ang="13500000" scaled="1"/>
            <a:tileRect/>
          </a:gradFill>
          <a:ln>
            <a:noFill/>
          </a:ln>
          <a:effectLst/>
          <a:scene3d>
            <a:camera prst="orthographicFront">
              <a:rot lat="0" lon="6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" name="任意多边形 30">
            <a:extLst>
              <a:ext uri="{FF2B5EF4-FFF2-40B4-BE49-F238E27FC236}">
                <a16:creationId xmlns:a16="http://schemas.microsoft.com/office/drawing/2014/main" id="{9F2170E8-0776-6448-8FFB-AFDBB27BEE99}"/>
              </a:ext>
            </a:extLst>
          </p:cNvPr>
          <p:cNvSpPr/>
          <p:nvPr/>
        </p:nvSpPr>
        <p:spPr>
          <a:xfrm>
            <a:off x="1713870" y="1652418"/>
            <a:ext cx="4092877" cy="3596552"/>
          </a:xfrm>
          <a:custGeom>
            <a:avLst/>
            <a:gdLst>
              <a:gd name="connsiteX0" fmla="*/ 3404181 w 4092877"/>
              <a:gd name="connsiteY0" fmla="*/ 0 h 3596552"/>
              <a:gd name="connsiteX1" fmla="*/ 3489038 w 4092877"/>
              <a:gd name="connsiteY1" fmla="*/ 77124 h 3596552"/>
              <a:gd name="connsiteX2" fmla="*/ 4092877 w 4092877"/>
              <a:gd name="connsiteY2" fmla="*/ 1534919 h 3596552"/>
              <a:gd name="connsiteX3" fmla="*/ 2031244 w 4092877"/>
              <a:gd name="connsiteY3" fmla="*/ 3596552 h 3596552"/>
              <a:gd name="connsiteX4" fmla="*/ 11496 w 4092877"/>
              <a:gd name="connsiteY4" fmla="*/ 1950410 h 3596552"/>
              <a:gd name="connsiteX5" fmla="*/ 0 w 4092877"/>
              <a:gd name="connsiteY5" fmla="*/ 1875083 h 3596552"/>
              <a:gd name="connsiteX6" fmla="*/ 3404181 w 4092877"/>
              <a:gd name="connsiteY6" fmla="*/ 0 h 3596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92877" h="3596552">
                <a:moveTo>
                  <a:pt x="3404181" y="0"/>
                </a:moveTo>
                <a:lnTo>
                  <a:pt x="3489038" y="77124"/>
                </a:lnTo>
                <a:cubicBezTo>
                  <a:pt x="3862121" y="450207"/>
                  <a:pt x="4092877" y="965615"/>
                  <a:pt x="4092877" y="1534919"/>
                </a:cubicBezTo>
                <a:cubicBezTo>
                  <a:pt x="4092877" y="2673527"/>
                  <a:pt x="3169852" y="3596552"/>
                  <a:pt x="2031244" y="3596552"/>
                </a:cubicBezTo>
                <a:cubicBezTo>
                  <a:pt x="1034962" y="3596552"/>
                  <a:pt x="203736" y="2889861"/>
                  <a:pt x="11496" y="1950410"/>
                </a:cubicBezTo>
                <a:lnTo>
                  <a:pt x="0" y="1875083"/>
                </a:lnTo>
                <a:lnTo>
                  <a:pt x="3404181" y="0"/>
                </a:lnTo>
                <a:close/>
              </a:path>
            </a:pathLst>
          </a:custGeom>
          <a:gradFill>
            <a:gsLst>
              <a:gs pos="10000">
                <a:srgbClr val="042F4C"/>
              </a:gs>
              <a:gs pos="83000">
                <a:srgbClr val="021929"/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" name="文本框 34">
            <a:extLst>
              <a:ext uri="{FF2B5EF4-FFF2-40B4-BE49-F238E27FC236}">
                <a16:creationId xmlns:a16="http://schemas.microsoft.com/office/drawing/2014/main" id="{353119B1-AD9E-7040-A2FE-5CF08BD5FE52}"/>
              </a:ext>
            </a:extLst>
          </p:cNvPr>
          <p:cNvSpPr txBox="1"/>
          <p:nvPr/>
        </p:nvSpPr>
        <p:spPr>
          <a:xfrm>
            <a:off x="2883050" y="3720915"/>
            <a:ext cx="20977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prstClr val="white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FORCASTING</a:t>
            </a:r>
            <a:endParaRPr lang="zh-CN" altLang="en-US" sz="2400" b="1" dirty="0">
              <a:solidFill>
                <a:prstClr val="white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5" name="组合 1">
            <a:extLst>
              <a:ext uri="{FF2B5EF4-FFF2-40B4-BE49-F238E27FC236}">
                <a16:creationId xmlns:a16="http://schemas.microsoft.com/office/drawing/2014/main" id="{5228EEE1-A411-FC48-86DA-10C12370A639}"/>
              </a:ext>
            </a:extLst>
          </p:cNvPr>
          <p:cNvGrpSpPr/>
          <p:nvPr/>
        </p:nvGrpSpPr>
        <p:grpSpPr>
          <a:xfrm>
            <a:off x="6966171" y="2882452"/>
            <a:ext cx="4870232" cy="1140743"/>
            <a:chOff x="6966171" y="2882452"/>
            <a:chExt cx="4870232" cy="1140743"/>
          </a:xfrm>
        </p:grpSpPr>
        <p:sp>
          <p:nvSpPr>
            <p:cNvPr id="6" name="矩形 35">
              <a:extLst>
                <a:ext uri="{FF2B5EF4-FFF2-40B4-BE49-F238E27FC236}">
                  <a16:creationId xmlns:a16="http://schemas.microsoft.com/office/drawing/2014/main" id="{8672074E-C97F-1A4E-9A53-B1D6FE3450EC}"/>
                </a:ext>
              </a:extLst>
            </p:cNvPr>
            <p:cNvSpPr/>
            <p:nvPr/>
          </p:nvSpPr>
          <p:spPr>
            <a:xfrm>
              <a:off x="7086220" y="2882452"/>
              <a:ext cx="2088000" cy="324000"/>
            </a:xfrm>
            <a:prstGeom prst="rect">
              <a:avLst/>
            </a:prstGeom>
            <a:solidFill>
              <a:srgbClr val="0219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solidFill>
                    <a:prstClr val="white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Our Tasks</a:t>
              </a:r>
              <a:endParaRPr lang="zh-CN" altLang="en-US" b="1" dirty="0">
                <a:solidFill>
                  <a:prstClr val="white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sp>
          <p:nvSpPr>
            <p:cNvPr id="7" name="文本框 36">
              <a:extLst>
                <a:ext uri="{FF2B5EF4-FFF2-40B4-BE49-F238E27FC236}">
                  <a16:creationId xmlns:a16="http://schemas.microsoft.com/office/drawing/2014/main" id="{6C084BDC-A4A3-A448-B945-19A8959D0408}"/>
                </a:ext>
              </a:extLst>
            </p:cNvPr>
            <p:cNvSpPr txBox="1"/>
            <p:nvPr/>
          </p:nvSpPr>
          <p:spPr>
            <a:xfrm>
              <a:off x="6966171" y="3238044"/>
              <a:ext cx="4870232" cy="7851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600" dirty="0">
                  <a:solidFill>
                    <a:prstClr val="black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Forecast how wind speed and direction will change in the next 72 hours</a:t>
              </a:r>
              <a:endParaRPr lang="zh-CN" altLang="en-US" sz="1600" dirty="0">
                <a:solidFill>
                  <a:prstClr val="black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103090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35">
            <a:extLst>
              <a:ext uri="{FF2B5EF4-FFF2-40B4-BE49-F238E27FC236}">
                <a16:creationId xmlns:a16="http://schemas.microsoft.com/office/drawing/2014/main" id="{CF39366B-5254-4147-9226-ECD39B71D695}"/>
              </a:ext>
            </a:extLst>
          </p:cNvPr>
          <p:cNvSpPr/>
          <p:nvPr/>
        </p:nvSpPr>
        <p:spPr>
          <a:xfrm>
            <a:off x="580465" y="398896"/>
            <a:ext cx="3948504" cy="32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rgbClr val="021929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STATIONARY TEST:  WIND DIRECTION </a:t>
            </a:r>
            <a:endParaRPr lang="zh-CN" altLang="en-US" b="1" dirty="0">
              <a:solidFill>
                <a:srgbClr val="021929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CE8460-50E2-9043-B445-BB35056B46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3433" y="1504950"/>
            <a:ext cx="7708900" cy="3848100"/>
          </a:xfrm>
          <a:prstGeom prst="rect">
            <a:avLst/>
          </a:prstGeom>
        </p:spPr>
      </p:pic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A5514CDE-4111-0544-9225-A2776BC920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950864"/>
              </p:ext>
            </p:extLst>
          </p:nvPr>
        </p:nvGraphicFramePr>
        <p:xfrm>
          <a:off x="399761" y="2414195"/>
          <a:ext cx="3634358" cy="243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82034">
                  <a:extLst>
                    <a:ext uri="{9D8B030D-6E8A-4147-A177-3AD203B41FA5}">
                      <a16:colId xmlns:a16="http://schemas.microsoft.com/office/drawing/2014/main" val="3331383727"/>
                    </a:ext>
                  </a:extLst>
                </a:gridCol>
                <a:gridCol w="1452324">
                  <a:extLst>
                    <a:ext uri="{9D8B030D-6E8A-4147-A177-3AD203B41FA5}">
                      <a16:colId xmlns:a16="http://schemas.microsoft.com/office/drawing/2014/main" val="3120075113"/>
                    </a:ext>
                  </a:extLst>
                </a:gridCol>
              </a:tblGrid>
              <a:tr h="301752">
                <a:tc gridSpan="2">
                  <a:txBody>
                    <a:bodyPr/>
                    <a:lstStyle/>
                    <a:p>
                      <a:r>
                        <a:rPr lang="en-US" sz="1400" b="0" i="0" u="none" strike="noStrike" kern="1200" dirty="0">
                          <a:solidFill>
                            <a:srgbClr val="021929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test of data stability (10%)</a:t>
                      </a:r>
                      <a:endParaRPr lang="en-US" sz="1400" dirty="0">
                        <a:solidFill>
                          <a:srgbClr val="021929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>
                        <a:solidFill>
                          <a:srgbClr val="021929"/>
                        </a:solidFill>
                      </a:endParaRP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8845344"/>
                  </a:ext>
                </a:extLst>
              </a:tr>
              <a:tr h="301752">
                <a:tc>
                  <a:txBody>
                    <a:bodyPr/>
                    <a:lstStyle/>
                    <a:p>
                      <a:r>
                        <a:rPr lang="en-US" sz="1400" b="0" i="0" u="none" strike="noStrike" kern="1200" dirty="0">
                          <a:solidFill>
                            <a:srgbClr val="021929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Test Statistics </a:t>
                      </a:r>
                      <a:endParaRPr lang="en-US" sz="1400" dirty="0">
                        <a:solidFill>
                          <a:srgbClr val="021929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kern="1200" dirty="0">
                          <a:solidFill>
                            <a:srgbClr val="021929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-4.621360</a:t>
                      </a:r>
                      <a:endParaRPr lang="en-US" sz="1400" dirty="0">
                        <a:solidFill>
                          <a:srgbClr val="021929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9421939"/>
                  </a:ext>
                </a:extLst>
              </a:tr>
              <a:tr h="301752">
                <a:tc>
                  <a:txBody>
                    <a:bodyPr/>
                    <a:lstStyle/>
                    <a:p>
                      <a:r>
                        <a:rPr lang="en-US" sz="1400" b="0" i="0" u="none" strike="noStrike" kern="1200" dirty="0">
                          <a:solidFill>
                            <a:srgbClr val="021929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p-value </a:t>
                      </a:r>
                      <a:endParaRPr lang="en-US" sz="1400" dirty="0">
                        <a:solidFill>
                          <a:srgbClr val="021929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kern="1200" dirty="0">
                          <a:solidFill>
                            <a:srgbClr val="021929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0.000118</a:t>
                      </a:r>
                      <a:endParaRPr lang="en-US" sz="1400" dirty="0">
                        <a:solidFill>
                          <a:srgbClr val="021929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2625234"/>
                  </a:ext>
                </a:extLst>
              </a:tr>
              <a:tr h="301752">
                <a:tc>
                  <a:txBody>
                    <a:bodyPr/>
                    <a:lstStyle/>
                    <a:p>
                      <a:r>
                        <a:rPr lang="en-US" sz="1400" b="0" i="0" u="none" strike="noStrike" kern="1200" dirty="0">
                          <a:solidFill>
                            <a:srgbClr val="021929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lags used </a:t>
                      </a:r>
                      <a:endParaRPr lang="en-US" sz="1400" dirty="0">
                        <a:solidFill>
                          <a:srgbClr val="021929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kern="1200" dirty="0">
                          <a:solidFill>
                            <a:srgbClr val="021929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en-US" sz="1400" dirty="0">
                        <a:solidFill>
                          <a:srgbClr val="021929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69819523"/>
                  </a:ext>
                </a:extLst>
              </a:tr>
              <a:tr h="301752">
                <a:tc>
                  <a:txBody>
                    <a:bodyPr/>
                    <a:lstStyle/>
                    <a:p>
                      <a:r>
                        <a:rPr lang="en-US" sz="1400" b="0" i="0" u="none" strike="noStrike" kern="1200" dirty="0">
                          <a:solidFill>
                            <a:srgbClr val="021929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Observation used</a:t>
                      </a:r>
                      <a:endParaRPr lang="en-US" sz="1400" dirty="0">
                        <a:solidFill>
                          <a:srgbClr val="021929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kern="1200" dirty="0">
                          <a:solidFill>
                            <a:srgbClr val="021929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1139</a:t>
                      </a:r>
                      <a:endParaRPr lang="en-US" sz="1400" dirty="0">
                        <a:solidFill>
                          <a:srgbClr val="021929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7684394"/>
                  </a:ext>
                </a:extLst>
              </a:tr>
              <a:tr h="301752">
                <a:tc>
                  <a:txBody>
                    <a:bodyPr/>
                    <a:lstStyle/>
                    <a:p>
                      <a:r>
                        <a:rPr lang="en-US" sz="1400" b="0" i="0" u="none" strike="noStrike" kern="1200" dirty="0">
                          <a:solidFill>
                            <a:srgbClr val="021929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critical value (1%) </a:t>
                      </a:r>
                      <a:endParaRPr lang="en-US" sz="1400" dirty="0">
                        <a:solidFill>
                          <a:srgbClr val="021929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kern="1200" dirty="0">
                          <a:solidFill>
                            <a:srgbClr val="021929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-3.436104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8287685"/>
                  </a:ext>
                </a:extLst>
              </a:tr>
              <a:tr h="301752">
                <a:tc>
                  <a:txBody>
                    <a:bodyPr/>
                    <a:lstStyle/>
                    <a:p>
                      <a:r>
                        <a:rPr lang="en-US" sz="1400" b="0" i="0" u="none" strike="noStrike" kern="1200" dirty="0">
                          <a:solidFill>
                            <a:srgbClr val="021929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critical value (5%)</a:t>
                      </a:r>
                      <a:endParaRPr lang="en-US" sz="1400" dirty="0">
                        <a:solidFill>
                          <a:srgbClr val="021929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kern="1200" dirty="0">
                          <a:solidFill>
                            <a:srgbClr val="021929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-2.864081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0237349"/>
                  </a:ext>
                </a:extLst>
              </a:tr>
              <a:tr h="301752">
                <a:tc>
                  <a:txBody>
                    <a:bodyPr/>
                    <a:lstStyle/>
                    <a:p>
                      <a:r>
                        <a:rPr lang="en-US" sz="1400" b="0" i="0" u="none" strike="noStrike" kern="1200" dirty="0">
                          <a:solidFill>
                            <a:srgbClr val="021929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critical value </a:t>
                      </a:r>
                      <a:endParaRPr lang="en-US" sz="1400" dirty="0">
                        <a:solidFill>
                          <a:srgbClr val="021929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kern="1200" dirty="0">
                          <a:solidFill>
                            <a:srgbClr val="021929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-2.568123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643920"/>
                  </a:ext>
                </a:extLst>
              </a:tr>
            </a:tbl>
          </a:graphicData>
        </a:graphic>
      </p:graphicFrame>
      <p:sp>
        <p:nvSpPr>
          <p:cNvPr id="6" name="矩形 35">
            <a:extLst>
              <a:ext uri="{FF2B5EF4-FFF2-40B4-BE49-F238E27FC236}">
                <a16:creationId xmlns:a16="http://schemas.microsoft.com/office/drawing/2014/main" id="{85877B5C-379D-1F4D-9307-65B20BECBC75}"/>
              </a:ext>
            </a:extLst>
          </p:cNvPr>
          <p:cNvSpPr/>
          <p:nvPr/>
        </p:nvSpPr>
        <p:spPr>
          <a:xfrm>
            <a:off x="3750833" y="5919363"/>
            <a:ext cx="4690334" cy="324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solidFill>
                  <a:srgbClr val="021929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Stationary Test Results for Wind Direction</a:t>
            </a:r>
            <a:endParaRPr lang="zh-CN" altLang="en-US" sz="1400" b="1" dirty="0">
              <a:solidFill>
                <a:srgbClr val="021929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6457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35">
            <a:extLst>
              <a:ext uri="{FF2B5EF4-FFF2-40B4-BE49-F238E27FC236}">
                <a16:creationId xmlns:a16="http://schemas.microsoft.com/office/drawing/2014/main" id="{CF39366B-5254-4147-9226-ECD39B71D695}"/>
              </a:ext>
            </a:extLst>
          </p:cNvPr>
          <p:cNvSpPr/>
          <p:nvPr/>
        </p:nvSpPr>
        <p:spPr>
          <a:xfrm>
            <a:off x="580465" y="398896"/>
            <a:ext cx="3453654" cy="32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rgbClr val="021929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STATIONARY TEST:  WIND SPEED </a:t>
            </a:r>
            <a:endParaRPr lang="zh-CN" altLang="en-US" b="1" dirty="0">
              <a:solidFill>
                <a:srgbClr val="021929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A5514CDE-4111-0544-9225-A2776BC920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3945271"/>
              </p:ext>
            </p:extLst>
          </p:nvPr>
        </p:nvGraphicFramePr>
        <p:xfrm>
          <a:off x="8243212" y="2379133"/>
          <a:ext cx="3634358" cy="243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82034">
                  <a:extLst>
                    <a:ext uri="{9D8B030D-6E8A-4147-A177-3AD203B41FA5}">
                      <a16:colId xmlns:a16="http://schemas.microsoft.com/office/drawing/2014/main" val="3331383727"/>
                    </a:ext>
                  </a:extLst>
                </a:gridCol>
                <a:gridCol w="1452324">
                  <a:extLst>
                    <a:ext uri="{9D8B030D-6E8A-4147-A177-3AD203B41FA5}">
                      <a16:colId xmlns:a16="http://schemas.microsoft.com/office/drawing/2014/main" val="3120075113"/>
                    </a:ext>
                  </a:extLst>
                </a:gridCol>
              </a:tblGrid>
              <a:tr h="301752">
                <a:tc gridSpan="2">
                  <a:txBody>
                    <a:bodyPr/>
                    <a:lstStyle/>
                    <a:p>
                      <a:r>
                        <a:rPr lang="en-US" sz="1400" b="0" i="0" u="none" strike="noStrike" kern="1200" dirty="0">
                          <a:solidFill>
                            <a:srgbClr val="021929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test of data stability (10%)</a:t>
                      </a:r>
                      <a:endParaRPr lang="en-US" sz="1400" dirty="0">
                        <a:solidFill>
                          <a:srgbClr val="021929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>
                        <a:solidFill>
                          <a:srgbClr val="021929"/>
                        </a:solidFill>
                      </a:endParaRP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8845344"/>
                  </a:ext>
                </a:extLst>
              </a:tr>
              <a:tr h="301752">
                <a:tc>
                  <a:txBody>
                    <a:bodyPr/>
                    <a:lstStyle/>
                    <a:p>
                      <a:r>
                        <a:rPr lang="en-US" sz="1400" b="0" i="0" u="none" strike="noStrike" kern="1200" dirty="0">
                          <a:solidFill>
                            <a:srgbClr val="021929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Test Statistics </a:t>
                      </a:r>
                      <a:endParaRPr lang="en-US" sz="1400" dirty="0">
                        <a:solidFill>
                          <a:srgbClr val="021929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kern="1200" dirty="0">
                          <a:solidFill>
                            <a:srgbClr val="021929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-5.655233 </a:t>
                      </a:r>
                      <a:endParaRPr lang="en-US" sz="1400" dirty="0">
                        <a:solidFill>
                          <a:srgbClr val="021929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9421939"/>
                  </a:ext>
                </a:extLst>
              </a:tr>
              <a:tr h="301752">
                <a:tc>
                  <a:txBody>
                    <a:bodyPr/>
                    <a:lstStyle/>
                    <a:p>
                      <a:r>
                        <a:rPr lang="en-US" sz="1400" b="0" i="0" u="none" strike="noStrike" kern="1200" dirty="0">
                          <a:solidFill>
                            <a:srgbClr val="021929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p-value </a:t>
                      </a:r>
                      <a:endParaRPr lang="en-US" sz="1400" dirty="0">
                        <a:solidFill>
                          <a:srgbClr val="021929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kern="1200" dirty="0">
                          <a:solidFill>
                            <a:srgbClr val="021929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9.654935e-07</a:t>
                      </a:r>
                      <a:endParaRPr lang="en-US" sz="1400" dirty="0">
                        <a:solidFill>
                          <a:srgbClr val="021929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2625234"/>
                  </a:ext>
                </a:extLst>
              </a:tr>
              <a:tr h="301752">
                <a:tc>
                  <a:txBody>
                    <a:bodyPr/>
                    <a:lstStyle/>
                    <a:p>
                      <a:r>
                        <a:rPr lang="en-US" sz="1400" b="0" i="0" u="none" strike="noStrike" kern="1200" dirty="0">
                          <a:solidFill>
                            <a:srgbClr val="021929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lags used </a:t>
                      </a:r>
                      <a:endParaRPr lang="en-US" sz="1400" dirty="0">
                        <a:solidFill>
                          <a:srgbClr val="021929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kern="1200" dirty="0">
                          <a:solidFill>
                            <a:srgbClr val="021929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en-US" sz="1400" dirty="0">
                        <a:solidFill>
                          <a:srgbClr val="021929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69819523"/>
                  </a:ext>
                </a:extLst>
              </a:tr>
              <a:tr h="301752">
                <a:tc>
                  <a:txBody>
                    <a:bodyPr/>
                    <a:lstStyle/>
                    <a:p>
                      <a:r>
                        <a:rPr lang="en-US" sz="1400" b="0" i="0" u="none" strike="noStrike" kern="1200" dirty="0">
                          <a:solidFill>
                            <a:srgbClr val="021929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Observation used</a:t>
                      </a:r>
                      <a:endParaRPr lang="en-US" sz="1400" dirty="0">
                        <a:solidFill>
                          <a:srgbClr val="021929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kern="1200" dirty="0">
                          <a:solidFill>
                            <a:srgbClr val="021929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1142</a:t>
                      </a:r>
                      <a:endParaRPr lang="en-US" sz="1400" dirty="0">
                        <a:solidFill>
                          <a:srgbClr val="021929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7684394"/>
                  </a:ext>
                </a:extLst>
              </a:tr>
              <a:tr h="301752">
                <a:tc>
                  <a:txBody>
                    <a:bodyPr/>
                    <a:lstStyle/>
                    <a:p>
                      <a:r>
                        <a:rPr lang="en-US" sz="1400" b="0" i="0" u="none" strike="noStrike" kern="1200" dirty="0">
                          <a:solidFill>
                            <a:srgbClr val="021929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critical value (1%) </a:t>
                      </a:r>
                      <a:endParaRPr lang="en-US" sz="1400" dirty="0">
                        <a:solidFill>
                          <a:srgbClr val="021929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kern="1200" dirty="0">
                          <a:solidFill>
                            <a:srgbClr val="021929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-3.436089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8287685"/>
                  </a:ext>
                </a:extLst>
              </a:tr>
              <a:tr h="301752">
                <a:tc>
                  <a:txBody>
                    <a:bodyPr/>
                    <a:lstStyle/>
                    <a:p>
                      <a:r>
                        <a:rPr lang="en-US" sz="1400" b="0" i="0" u="none" strike="noStrike" kern="1200" dirty="0">
                          <a:solidFill>
                            <a:srgbClr val="021929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critical value (5%)</a:t>
                      </a:r>
                      <a:endParaRPr lang="en-US" sz="1400" dirty="0">
                        <a:solidFill>
                          <a:srgbClr val="021929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kern="1200" dirty="0">
                          <a:solidFill>
                            <a:srgbClr val="021929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-2.864074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0237349"/>
                  </a:ext>
                </a:extLst>
              </a:tr>
              <a:tr h="301752">
                <a:tc>
                  <a:txBody>
                    <a:bodyPr/>
                    <a:lstStyle/>
                    <a:p>
                      <a:r>
                        <a:rPr lang="en-US" sz="1400" b="0" i="0" u="none" strike="noStrike" kern="1200" dirty="0">
                          <a:solidFill>
                            <a:srgbClr val="021929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critical value </a:t>
                      </a:r>
                      <a:endParaRPr lang="en-US" sz="1400" dirty="0">
                        <a:solidFill>
                          <a:srgbClr val="021929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kern="1200" dirty="0">
                          <a:solidFill>
                            <a:srgbClr val="021929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-2.568119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643920"/>
                  </a:ext>
                </a:extLst>
              </a:tr>
            </a:tbl>
          </a:graphicData>
        </a:graphic>
      </p:graphicFrame>
      <p:sp>
        <p:nvSpPr>
          <p:cNvPr id="6" name="矩形 35">
            <a:extLst>
              <a:ext uri="{FF2B5EF4-FFF2-40B4-BE49-F238E27FC236}">
                <a16:creationId xmlns:a16="http://schemas.microsoft.com/office/drawing/2014/main" id="{85877B5C-379D-1F4D-9307-65B20BECBC75}"/>
              </a:ext>
            </a:extLst>
          </p:cNvPr>
          <p:cNvSpPr/>
          <p:nvPr/>
        </p:nvSpPr>
        <p:spPr>
          <a:xfrm>
            <a:off x="3750833" y="5919363"/>
            <a:ext cx="4690334" cy="324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solidFill>
                  <a:srgbClr val="021929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Stationary Test Results for Wind Speed</a:t>
            </a:r>
            <a:endParaRPr lang="zh-CN" altLang="en-US" sz="1400" b="1" dirty="0">
              <a:solidFill>
                <a:srgbClr val="021929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7480B0-F8BE-4947-9FCC-5E61C7B8A4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030" y="1674283"/>
            <a:ext cx="7620000" cy="384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8991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9B921B4-5FEE-454C-8E3A-15D244FCEA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242" y="1575982"/>
            <a:ext cx="4483510" cy="267564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78D83AC-B398-8E40-AE16-58D6E68D46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3449" y="1541648"/>
            <a:ext cx="4483510" cy="2615380"/>
          </a:xfrm>
          <a:prstGeom prst="rect">
            <a:avLst/>
          </a:prstGeom>
        </p:spPr>
      </p:pic>
      <p:sp>
        <p:nvSpPr>
          <p:cNvPr id="10" name="矩形 35">
            <a:extLst>
              <a:ext uri="{FF2B5EF4-FFF2-40B4-BE49-F238E27FC236}">
                <a16:creationId xmlns:a16="http://schemas.microsoft.com/office/drawing/2014/main" id="{49D96ED6-9CA6-DA45-A527-DE1468EEEDDD}"/>
              </a:ext>
            </a:extLst>
          </p:cNvPr>
          <p:cNvSpPr/>
          <p:nvPr/>
        </p:nvSpPr>
        <p:spPr>
          <a:xfrm>
            <a:off x="580465" y="667960"/>
            <a:ext cx="3453654" cy="324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defRPr/>
            </a:pPr>
            <a:r>
              <a:rPr lang="en-US" altLang="zh-CN" dirty="0">
                <a:solidFill>
                  <a:schemeClr val="tx1"/>
                </a:solidFill>
              </a:rPr>
              <a:t>PARTIAL AUTOCORRELATION</a:t>
            </a:r>
          </a:p>
        </p:txBody>
      </p:sp>
      <p:sp>
        <p:nvSpPr>
          <p:cNvPr id="12" name="矩形 35">
            <a:extLst>
              <a:ext uri="{FF2B5EF4-FFF2-40B4-BE49-F238E27FC236}">
                <a16:creationId xmlns:a16="http://schemas.microsoft.com/office/drawing/2014/main" id="{AD30EC20-8148-DE4E-8BDA-D70CF56B908E}"/>
              </a:ext>
            </a:extLst>
          </p:cNvPr>
          <p:cNvSpPr/>
          <p:nvPr/>
        </p:nvSpPr>
        <p:spPr>
          <a:xfrm>
            <a:off x="7476170" y="4157028"/>
            <a:ext cx="3282145" cy="324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solidFill>
                  <a:srgbClr val="021929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Partial Autocorrelation for Wind Speed</a:t>
            </a:r>
            <a:endParaRPr lang="zh-CN" altLang="en-US" sz="1400" b="1" dirty="0">
              <a:solidFill>
                <a:srgbClr val="021929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4" name="矩形 35">
            <a:extLst>
              <a:ext uri="{FF2B5EF4-FFF2-40B4-BE49-F238E27FC236}">
                <a16:creationId xmlns:a16="http://schemas.microsoft.com/office/drawing/2014/main" id="{EB475C8C-6ACE-3142-B2F6-E9F87459AAC2}"/>
              </a:ext>
            </a:extLst>
          </p:cNvPr>
          <p:cNvSpPr/>
          <p:nvPr/>
        </p:nvSpPr>
        <p:spPr>
          <a:xfrm>
            <a:off x="1614310" y="4251624"/>
            <a:ext cx="3406124" cy="324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solidFill>
                  <a:srgbClr val="021929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Partial Autocorrelation for Wind Direction</a:t>
            </a:r>
            <a:endParaRPr lang="zh-CN" altLang="en-US" sz="1400" b="1" dirty="0">
              <a:solidFill>
                <a:srgbClr val="021929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1C97DF-25E9-DE4D-8CEE-9D7FBA02EB98}"/>
              </a:ext>
            </a:extLst>
          </p:cNvPr>
          <p:cNvSpPr txBox="1"/>
          <p:nvPr/>
        </p:nvSpPr>
        <p:spPr>
          <a:xfrm>
            <a:off x="1202265" y="5104710"/>
            <a:ext cx="9787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 we can observe that the PACF lag 1 is quite significant since it is well above the significance line. </a:t>
            </a:r>
          </a:p>
        </p:txBody>
      </p:sp>
    </p:spTree>
    <p:extLst>
      <p:ext uri="{BB962C8B-B14F-4D97-AF65-F5344CB8AC3E}">
        <p14:creationId xmlns:p14="http://schemas.microsoft.com/office/powerpoint/2010/main" val="3821932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35">
            <a:extLst>
              <a:ext uri="{FF2B5EF4-FFF2-40B4-BE49-F238E27FC236}">
                <a16:creationId xmlns:a16="http://schemas.microsoft.com/office/drawing/2014/main" id="{49D96ED6-9CA6-DA45-A527-DE1468EEEDDD}"/>
              </a:ext>
            </a:extLst>
          </p:cNvPr>
          <p:cNvSpPr/>
          <p:nvPr/>
        </p:nvSpPr>
        <p:spPr>
          <a:xfrm>
            <a:off x="873975" y="714985"/>
            <a:ext cx="2603002" cy="324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defRPr/>
            </a:pPr>
            <a:r>
              <a:rPr lang="en-US" altLang="zh-CN" dirty="0">
                <a:solidFill>
                  <a:schemeClr val="tx1"/>
                </a:solidFill>
              </a:rPr>
              <a:t>AUTOCORRELATION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27917EA-992F-5848-B4CA-16F4417047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0290" y="1743186"/>
            <a:ext cx="4560308" cy="27186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8134B7A-0B53-FA43-820E-DD7128F14F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443" y="1743186"/>
            <a:ext cx="4560308" cy="271864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1EB02B3-2527-4E47-BF31-3EE0B25B3888}"/>
              </a:ext>
            </a:extLst>
          </p:cNvPr>
          <p:cNvSpPr txBox="1"/>
          <p:nvPr/>
        </p:nvSpPr>
        <p:spPr>
          <a:xfrm>
            <a:off x="1377445" y="5183972"/>
            <a:ext cx="96630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 we can observe that the ACF lag 1-25 is quite significant for WDIR while ACF lag 1-20 is quite significant for WSPD .</a:t>
            </a:r>
          </a:p>
          <a:p>
            <a:r>
              <a:rPr lang="en-US" dirty="0"/>
              <a:t>So, we are going to set </a:t>
            </a:r>
            <a:r>
              <a:rPr lang="en-US" dirty="0" err="1"/>
              <a:t>q_WDIR</a:t>
            </a:r>
            <a:r>
              <a:rPr lang="en-US" dirty="0"/>
              <a:t> = 25 and </a:t>
            </a:r>
            <a:r>
              <a:rPr lang="en-US" dirty="0" err="1"/>
              <a:t>q_WSPD</a:t>
            </a:r>
            <a:r>
              <a:rPr lang="en-US" dirty="0"/>
              <a:t> = 20.</a:t>
            </a:r>
          </a:p>
        </p:txBody>
      </p:sp>
      <p:sp>
        <p:nvSpPr>
          <p:cNvPr id="12" name="矩形 35">
            <a:extLst>
              <a:ext uri="{FF2B5EF4-FFF2-40B4-BE49-F238E27FC236}">
                <a16:creationId xmlns:a16="http://schemas.microsoft.com/office/drawing/2014/main" id="{9F0F2B51-3AB5-6245-89E9-5CC5314A4FD8}"/>
              </a:ext>
            </a:extLst>
          </p:cNvPr>
          <p:cNvSpPr/>
          <p:nvPr/>
        </p:nvSpPr>
        <p:spPr>
          <a:xfrm>
            <a:off x="7679372" y="4461831"/>
            <a:ext cx="3282145" cy="324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solidFill>
                  <a:srgbClr val="021929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Partial Autocorrelation for Wind Speed</a:t>
            </a:r>
            <a:endParaRPr lang="zh-CN" altLang="en-US" sz="1400" b="1" dirty="0">
              <a:solidFill>
                <a:srgbClr val="021929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4" name="矩形 35">
            <a:extLst>
              <a:ext uri="{FF2B5EF4-FFF2-40B4-BE49-F238E27FC236}">
                <a16:creationId xmlns:a16="http://schemas.microsoft.com/office/drawing/2014/main" id="{5B1F6982-56C8-9348-9968-8E8259F35A5D}"/>
              </a:ext>
            </a:extLst>
          </p:cNvPr>
          <p:cNvSpPr/>
          <p:nvPr/>
        </p:nvSpPr>
        <p:spPr>
          <a:xfrm>
            <a:off x="1896535" y="4466321"/>
            <a:ext cx="3406124" cy="324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solidFill>
                  <a:srgbClr val="021929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Partial Autocorrelation for Wind Direction</a:t>
            </a:r>
            <a:endParaRPr lang="zh-CN" altLang="en-US" sz="1400" b="1" dirty="0">
              <a:solidFill>
                <a:srgbClr val="021929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7867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109D370-2960-1448-98F0-20D88AB9D8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0550" y="1402100"/>
            <a:ext cx="8470900" cy="4740915"/>
          </a:xfrm>
          <a:prstGeom prst="rect">
            <a:avLst/>
          </a:prstGeom>
        </p:spPr>
      </p:pic>
      <p:sp>
        <p:nvSpPr>
          <p:cNvPr id="3" name="矩形 35">
            <a:extLst>
              <a:ext uri="{FF2B5EF4-FFF2-40B4-BE49-F238E27FC236}">
                <a16:creationId xmlns:a16="http://schemas.microsoft.com/office/drawing/2014/main" id="{86D50958-2C30-634B-89D3-43DA18F31015}"/>
              </a:ext>
            </a:extLst>
          </p:cNvPr>
          <p:cNvSpPr/>
          <p:nvPr/>
        </p:nvSpPr>
        <p:spPr>
          <a:xfrm>
            <a:off x="873974" y="714985"/>
            <a:ext cx="3507526" cy="324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defRPr/>
            </a:pPr>
            <a:r>
              <a:rPr lang="en-US" altLang="zh-CN" dirty="0">
                <a:solidFill>
                  <a:schemeClr val="tx1"/>
                </a:solidFill>
              </a:rPr>
              <a:t>ARIMA MODEL:  WIND DIRECTION</a:t>
            </a:r>
          </a:p>
        </p:txBody>
      </p:sp>
    </p:spTree>
    <p:extLst>
      <p:ext uri="{BB962C8B-B14F-4D97-AF65-F5344CB8AC3E}">
        <p14:creationId xmlns:p14="http://schemas.microsoft.com/office/powerpoint/2010/main" val="37465335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art, histogram&#10;&#10;Description automatically generated">
            <a:extLst>
              <a:ext uri="{FF2B5EF4-FFF2-40B4-BE49-F238E27FC236}">
                <a16:creationId xmlns:a16="http://schemas.microsoft.com/office/drawing/2014/main" id="{7376ED91-10CE-934A-8141-EAB34C1F53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888"/>
          <a:stretch/>
        </p:blipFill>
        <p:spPr>
          <a:xfrm>
            <a:off x="1501422" y="1300082"/>
            <a:ext cx="9189156" cy="4842933"/>
          </a:xfrm>
          <a:prstGeom prst="rect">
            <a:avLst/>
          </a:prstGeom>
        </p:spPr>
      </p:pic>
      <p:sp>
        <p:nvSpPr>
          <p:cNvPr id="3" name="矩形 35">
            <a:extLst>
              <a:ext uri="{FF2B5EF4-FFF2-40B4-BE49-F238E27FC236}">
                <a16:creationId xmlns:a16="http://schemas.microsoft.com/office/drawing/2014/main" id="{5F260B24-B9D9-7740-B4D7-8A99FE0151DF}"/>
              </a:ext>
            </a:extLst>
          </p:cNvPr>
          <p:cNvSpPr/>
          <p:nvPr/>
        </p:nvSpPr>
        <p:spPr>
          <a:xfrm>
            <a:off x="873974" y="714985"/>
            <a:ext cx="3507526" cy="324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defRPr/>
            </a:pPr>
            <a:r>
              <a:rPr lang="en-US" altLang="zh-CN" dirty="0">
                <a:solidFill>
                  <a:schemeClr val="tx1"/>
                </a:solidFill>
              </a:rPr>
              <a:t>ARIMA MODEL:  RESIDUAL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PLOT</a:t>
            </a:r>
          </a:p>
        </p:txBody>
      </p:sp>
    </p:spTree>
    <p:extLst>
      <p:ext uri="{BB962C8B-B14F-4D97-AF65-F5344CB8AC3E}">
        <p14:creationId xmlns:p14="http://schemas.microsoft.com/office/powerpoint/2010/main" val="31843625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 31">
            <a:extLst>
              <a:ext uri="{FF2B5EF4-FFF2-40B4-BE49-F238E27FC236}">
                <a16:creationId xmlns:a16="http://schemas.microsoft.com/office/drawing/2014/main" id="{98F2BA53-676D-DD48-BEC3-E9FB9C0B5C26}"/>
              </a:ext>
            </a:extLst>
          </p:cNvPr>
          <p:cNvSpPr/>
          <p:nvPr/>
        </p:nvSpPr>
        <p:spPr>
          <a:xfrm>
            <a:off x="1675766" y="1165855"/>
            <a:ext cx="3492000" cy="2412000"/>
          </a:xfrm>
          <a:custGeom>
            <a:avLst/>
            <a:gdLst>
              <a:gd name="connsiteX0" fmla="*/ 2061633 w 3394837"/>
              <a:gd name="connsiteY0" fmla="*/ 0 h 2348298"/>
              <a:gd name="connsiteX1" fmla="*/ 3373023 w 3394837"/>
              <a:gd name="connsiteY1" fmla="*/ 470777 h 2348298"/>
              <a:gd name="connsiteX2" fmla="*/ 3394837 w 3394837"/>
              <a:gd name="connsiteY2" fmla="*/ 490603 h 2348298"/>
              <a:gd name="connsiteX3" fmla="*/ 22224 w 3394837"/>
              <a:gd name="connsiteY3" fmla="*/ 2348298 h 2348298"/>
              <a:gd name="connsiteX4" fmla="*/ 10644 w 3394837"/>
              <a:gd name="connsiteY4" fmla="*/ 2272423 h 2348298"/>
              <a:gd name="connsiteX5" fmla="*/ 0 w 3394837"/>
              <a:gd name="connsiteY5" fmla="*/ 2061633 h 2348298"/>
              <a:gd name="connsiteX6" fmla="*/ 2061633 w 3394837"/>
              <a:gd name="connsiteY6" fmla="*/ 0 h 2348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94837" h="2348298">
                <a:moveTo>
                  <a:pt x="2061633" y="0"/>
                </a:moveTo>
                <a:cubicBezTo>
                  <a:pt x="2559774" y="0"/>
                  <a:pt x="3016651" y="176673"/>
                  <a:pt x="3373023" y="470777"/>
                </a:cubicBezTo>
                <a:lnTo>
                  <a:pt x="3394837" y="490603"/>
                </a:lnTo>
                <a:lnTo>
                  <a:pt x="22224" y="2348298"/>
                </a:lnTo>
                <a:lnTo>
                  <a:pt x="10644" y="2272423"/>
                </a:lnTo>
                <a:cubicBezTo>
                  <a:pt x="3606" y="2203117"/>
                  <a:pt x="0" y="2132796"/>
                  <a:pt x="0" y="2061633"/>
                </a:cubicBezTo>
                <a:cubicBezTo>
                  <a:pt x="0" y="923025"/>
                  <a:pt x="923025" y="0"/>
                  <a:pt x="2061633" y="0"/>
                </a:cubicBezTo>
                <a:close/>
              </a:path>
            </a:pathLst>
          </a:custGeom>
          <a:gradFill flip="none" rotWithShape="1">
            <a:gsLst>
              <a:gs pos="85000">
                <a:srgbClr val="042F4C"/>
              </a:gs>
              <a:gs pos="50000">
                <a:srgbClr val="021929"/>
              </a:gs>
            </a:gsLst>
            <a:lin ang="13500000" scaled="1"/>
            <a:tileRect/>
          </a:gradFill>
          <a:ln>
            <a:noFill/>
          </a:ln>
          <a:effectLst/>
          <a:scene3d>
            <a:camera prst="orthographicFront">
              <a:rot lat="0" lon="6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" name="任意多边形 30">
            <a:extLst>
              <a:ext uri="{FF2B5EF4-FFF2-40B4-BE49-F238E27FC236}">
                <a16:creationId xmlns:a16="http://schemas.microsoft.com/office/drawing/2014/main" id="{F7B3A33F-D18A-074F-B97A-5FE463DEF1FA}"/>
              </a:ext>
            </a:extLst>
          </p:cNvPr>
          <p:cNvSpPr/>
          <p:nvPr/>
        </p:nvSpPr>
        <p:spPr>
          <a:xfrm>
            <a:off x="1713870" y="1652418"/>
            <a:ext cx="4092877" cy="3596552"/>
          </a:xfrm>
          <a:custGeom>
            <a:avLst/>
            <a:gdLst>
              <a:gd name="connsiteX0" fmla="*/ 3404181 w 4092877"/>
              <a:gd name="connsiteY0" fmla="*/ 0 h 3596552"/>
              <a:gd name="connsiteX1" fmla="*/ 3489038 w 4092877"/>
              <a:gd name="connsiteY1" fmla="*/ 77124 h 3596552"/>
              <a:gd name="connsiteX2" fmla="*/ 4092877 w 4092877"/>
              <a:gd name="connsiteY2" fmla="*/ 1534919 h 3596552"/>
              <a:gd name="connsiteX3" fmla="*/ 2031244 w 4092877"/>
              <a:gd name="connsiteY3" fmla="*/ 3596552 h 3596552"/>
              <a:gd name="connsiteX4" fmla="*/ 11496 w 4092877"/>
              <a:gd name="connsiteY4" fmla="*/ 1950410 h 3596552"/>
              <a:gd name="connsiteX5" fmla="*/ 0 w 4092877"/>
              <a:gd name="connsiteY5" fmla="*/ 1875083 h 3596552"/>
              <a:gd name="connsiteX6" fmla="*/ 3404181 w 4092877"/>
              <a:gd name="connsiteY6" fmla="*/ 0 h 3596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92877" h="3596552">
                <a:moveTo>
                  <a:pt x="3404181" y="0"/>
                </a:moveTo>
                <a:lnTo>
                  <a:pt x="3489038" y="77124"/>
                </a:lnTo>
                <a:cubicBezTo>
                  <a:pt x="3862121" y="450207"/>
                  <a:pt x="4092877" y="965615"/>
                  <a:pt x="4092877" y="1534919"/>
                </a:cubicBezTo>
                <a:cubicBezTo>
                  <a:pt x="4092877" y="2673527"/>
                  <a:pt x="3169852" y="3596552"/>
                  <a:pt x="2031244" y="3596552"/>
                </a:cubicBezTo>
                <a:cubicBezTo>
                  <a:pt x="1034962" y="3596552"/>
                  <a:pt x="203736" y="2889861"/>
                  <a:pt x="11496" y="1950410"/>
                </a:cubicBezTo>
                <a:lnTo>
                  <a:pt x="0" y="1875083"/>
                </a:lnTo>
                <a:lnTo>
                  <a:pt x="3404181" y="0"/>
                </a:lnTo>
                <a:close/>
              </a:path>
            </a:pathLst>
          </a:custGeom>
          <a:gradFill>
            <a:gsLst>
              <a:gs pos="10000">
                <a:srgbClr val="042F4C"/>
              </a:gs>
              <a:gs pos="83000">
                <a:srgbClr val="021929"/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" name="文本框 34">
            <a:extLst>
              <a:ext uri="{FF2B5EF4-FFF2-40B4-BE49-F238E27FC236}">
                <a16:creationId xmlns:a16="http://schemas.microsoft.com/office/drawing/2014/main" id="{CE7EB038-C1C3-9F4B-89AA-65045E104AF6}"/>
              </a:ext>
            </a:extLst>
          </p:cNvPr>
          <p:cNvSpPr txBox="1"/>
          <p:nvPr/>
        </p:nvSpPr>
        <p:spPr>
          <a:xfrm>
            <a:off x="2855352" y="3720915"/>
            <a:ext cx="19390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prstClr val="white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DASHBOARD</a:t>
            </a:r>
            <a:endParaRPr lang="zh-CN" altLang="en-US" sz="2400" b="1" dirty="0">
              <a:solidFill>
                <a:prstClr val="white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5" name="组合 1">
            <a:extLst>
              <a:ext uri="{FF2B5EF4-FFF2-40B4-BE49-F238E27FC236}">
                <a16:creationId xmlns:a16="http://schemas.microsoft.com/office/drawing/2014/main" id="{082F9247-F4EB-844A-9778-3D96D1E9BF01}"/>
              </a:ext>
            </a:extLst>
          </p:cNvPr>
          <p:cNvGrpSpPr/>
          <p:nvPr/>
        </p:nvGrpSpPr>
        <p:grpSpPr>
          <a:xfrm>
            <a:off x="6966171" y="2882452"/>
            <a:ext cx="4870232" cy="1140743"/>
            <a:chOff x="6966171" y="2882452"/>
            <a:chExt cx="4870232" cy="1140743"/>
          </a:xfrm>
        </p:grpSpPr>
        <p:sp>
          <p:nvSpPr>
            <p:cNvPr id="6" name="矩形 35">
              <a:extLst>
                <a:ext uri="{FF2B5EF4-FFF2-40B4-BE49-F238E27FC236}">
                  <a16:creationId xmlns:a16="http://schemas.microsoft.com/office/drawing/2014/main" id="{5054DDC4-5879-FA48-965D-45EB074C400B}"/>
                </a:ext>
              </a:extLst>
            </p:cNvPr>
            <p:cNvSpPr/>
            <p:nvPr/>
          </p:nvSpPr>
          <p:spPr>
            <a:xfrm>
              <a:off x="7086219" y="2882452"/>
              <a:ext cx="3039913" cy="324000"/>
            </a:xfrm>
            <a:prstGeom prst="rect">
              <a:avLst/>
            </a:prstGeom>
            <a:solidFill>
              <a:srgbClr val="0219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solidFill>
                    <a:prstClr val="white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INTERACTIVE DASHBOARD</a:t>
              </a:r>
              <a:endParaRPr lang="zh-CN" altLang="en-US" b="1" dirty="0">
                <a:solidFill>
                  <a:prstClr val="white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sp>
          <p:nvSpPr>
            <p:cNvPr id="7" name="文本框 36">
              <a:extLst>
                <a:ext uri="{FF2B5EF4-FFF2-40B4-BE49-F238E27FC236}">
                  <a16:creationId xmlns:a16="http://schemas.microsoft.com/office/drawing/2014/main" id="{B445ECC0-7F12-0644-8960-820F16937BF6}"/>
                </a:ext>
              </a:extLst>
            </p:cNvPr>
            <p:cNvSpPr txBox="1"/>
            <p:nvPr/>
          </p:nvSpPr>
          <p:spPr>
            <a:xfrm>
              <a:off x="6966171" y="3238044"/>
              <a:ext cx="4870232" cy="7851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600" dirty="0">
                  <a:solidFill>
                    <a:prstClr val="black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We used </a:t>
              </a:r>
              <a:r>
                <a:rPr lang="en-US" altLang="zh-CN" sz="1600" dirty="0" err="1">
                  <a:solidFill>
                    <a:prstClr val="black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streamlit</a:t>
              </a:r>
              <a:r>
                <a:rPr lang="en-US" altLang="zh-CN" sz="1600" dirty="0">
                  <a:solidFill>
                    <a:prstClr val="black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 to create the interactive dashboard in order to visualize wind speed and direction.</a:t>
              </a:r>
              <a:endParaRPr lang="zh-CN" altLang="en-US" sz="1600" dirty="0">
                <a:solidFill>
                  <a:prstClr val="black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104886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8">
            <a:extLst>
              <a:ext uri="{FF2B5EF4-FFF2-40B4-BE49-F238E27FC236}">
                <a16:creationId xmlns:a16="http://schemas.microsoft.com/office/drawing/2014/main" id="{FFEFDB3E-33D1-584F-B0AD-22222F65D5F5}"/>
              </a:ext>
            </a:extLst>
          </p:cNvPr>
          <p:cNvSpPr/>
          <p:nvPr/>
        </p:nvSpPr>
        <p:spPr>
          <a:xfrm>
            <a:off x="5394623" y="1989000"/>
            <a:ext cx="1440000" cy="1440000"/>
          </a:xfrm>
          <a:prstGeom prst="ellipse">
            <a:avLst/>
          </a:prstGeom>
          <a:gradFill flip="none" rotWithShape="1">
            <a:gsLst>
              <a:gs pos="100000">
                <a:srgbClr val="021929"/>
              </a:gs>
              <a:gs pos="20000">
                <a:srgbClr val="043150"/>
              </a:gs>
            </a:gsLst>
            <a:lin ang="5400000" scaled="1"/>
            <a:tileRect/>
          </a:gra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椭圆 1">
            <a:extLst>
              <a:ext uri="{FF2B5EF4-FFF2-40B4-BE49-F238E27FC236}">
                <a16:creationId xmlns:a16="http://schemas.microsoft.com/office/drawing/2014/main" id="{3B8551DD-66AD-7744-A7FB-152DFD552C6C}"/>
              </a:ext>
            </a:extLst>
          </p:cNvPr>
          <p:cNvSpPr/>
          <p:nvPr/>
        </p:nvSpPr>
        <p:spPr>
          <a:xfrm>
            <a:off x="2172792" y="1969950"/>
            <a:ext cx="1440000" cy="1440000"/>
          </a:xfrm>
          <a:prstGeom prst="ellipse">
            <a:avLst/>
          </a:prstGeom>
          <a:gradFill flip="none" rotWithShape="1">
            <a:gsLst>
              <a:gs pos="100000">
                <a:srgbClr val="021929"/>
              </a:gs>
              <a:gs pos="20000">
                <a:srgbClr val="043150"/>
              </a:gs>
            </a:gsLst>
            <a:lin ang="5400000" scaled="1"/>
            <a:tileRect/>
          </a:gra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2">
            <a:extLst>
              <a:ext uri="{FF2B5EF4-FFF2-40B4-BE49-F238E27FC236}">
                <a16:creationId xmlns:a16="http://schemas.microsoft.com/office/drawing/2014/main" id="{868BFC8D-6C9E-594E-BFCB-C25DFAE780EF}"/>
              </a:ext>
            </a:extLst>
          </p:cNvPr>
          <p:cNvSpPr/>
          <p:nvPr/>
        </p:nvSpPr>
        <p:spPr>
          <a:xfrm>
            <a:off x="8616455" y="1989000"/>
            <a:ext cx="1440000" cy="1440000"/>
          </a:xfrm>
          <a:prstGeom prst="ellipse">
            <a:avLst/>
          </a:prstGeom>
          <a:gradFill flip="none" rotWithShape="1">
            <a:gsLst>
              <a:gs pos="100000">
                <a:srgbClr val="021929"/>
              </a:gs>
              <a:gs pos="20000">
                <a:srgbClr val="043150"/>
              </a:gs>
            </a:gsLst>
            <a:lin ang="5400000" scaled="1"/>
            <a:tileRect/>
          </a:gra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17FE5C7-423C-D14B-9ED4-8B17BCDF167F}"/>
              </a:ext>
            </a:extLst>
          </p:cNvPr>
          <p:cNvSpPr txBox="1"/>
          <p:nvPr/>
        </p:nvSpPr>
        <p:spPr>
          <a:xfrm>
            <a:off x="2358860" y="2761885"/>
            <a:ext cx="1266631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RETRIEVE</a:t>
            </a:r>
            <a:endParaRPr lang="zh-CN" altLang="en-US" dirty="0">
              <a:solidFill>
                <a:schemeClr val="bg1"/>
              </a:solidFill>
              <a:latin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19398DE-6CD2-4C46-8C67-9F57A871FADC}"/>
              </a:ext>
            </a:extLst>
          </p:cNvPr>
          <p:cNvSpPr txBox="1"/>
          <p:nvPr/>
        </p:nvSpPr>
        <p:spPr>
          <a:xfrm>
            <a:off x="8919654" y="2761885"/>
            <a:ext cx="1015088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SELECT</a:t>
            </a:r>
            <a:endParaRPr lang="zh-CN" altLang="en-US" dirty="0">
              <a:solidFill>
                <a:schemeClr val="bg1"/>
              </a:solidFill>
              <a:latin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7" name="Freeform 87">
            <a:extLst>
              <a:ext uri="{FF2B5EF4-FFF2-40B4-BE49-F238E27FC236}">
                <a16:creationId xmlns:a16="http://schemas.microsoft.com/office/drawing/2014/main" id="{D0EEE1CD-92EF-5E44-A5A0-98207F7DF00B}"/>
              </a:ext>
            </a:extLst>
          </p:cNvPr>
          <p:cNvSpPr>
            <a:spLocks/>
          </p:cNvSpPr>
          <p:nvPr/>
        </p:nvSpPr>
        <p:spPr bwMode="auto">
          <a:xfrm>
            <a:off x="5866578" y="2284729"/>
            <a:ext cx="504000" cy="504000"/>
          </a:xfrm>
          <a:custGeom>
            <a:avLst/>
            <a:gdLst>
              <a:gd name="T0" fmla="*/ 273 w 273"/>
              <a:gd name="T1" fmla="*/ 0 h 270"/>
              <a:gd name="T2" fmla="*/ 249 w 273"/>
              <a:gd name="T3" fmla="*/ 4 h 270"/>
              <a:gd name="T4" fmla="*/ 185 w 273"/>
              <a:gd name="T5" fmla="*/ 57 h 270"/>
              <a:gd name="T6" fmla="*/ 134 w 273"/>
              <a:gd name="T7" fmla="*/ 48 h 270"/>
              <a:gd name="T8" fmla="*/ 90 w 273"/>
              <a:gd name="T9" fmla="*/ 40 h 270"/>
              <a:gd name="T10" fmla="*/ 50 w 273"/>
              <a:gd name="T11" fmla="*/ 33 h 270"/>
              <a:gd name="T12" fmla="*/ 22 w 273"/>
              <a:gd name="T13" fmla="*/ 57 h 270"/>
              <a:gd name="T14" fmla="*/ 135 w 273"/>
              <a:gd name="T15" fmla="*/ 108 h 270"/>
              <a:gd name="T16" fmla="*/ 67 w 273"/>
              <a:gd name="T17" fmla="*/ 191 h 270"/>
              <a:gd name="T18" fmla="*/ 63 w 273"/>
              <a:gd name="T19" fmla="*/ 196 h 270"/>
              <a:gd name="T20" fmla="*/ 20 w 273"/>
              <a:gd name="T21" fmla="*/ 179 h 270"/>
              <a:gd name="T22" fmla="*/ 0 w 273"/>
              <a:gd name="T23" fmla="*/ 199 h 270"/>
              <a:gd name="T24" fmla="*/ 45 w 273"/>
              <a:gd name="T25" fmla="*/ 219 h 270"/>
              <a:gd name="T26" fmla="*/ 47 w 273"/>
              <a:gd name="T27" fmla="*/ 221 h 270"/>
              <a:gd name="T28" fmla="*/ 33 w 273"/>
              <a:gd name="T29" fmla="*/ 237 h 270"/>
              <a:gd name="T30" fmla="*/ 40 w 273"/>
              <a:gd name="T31" fmla="*/ 243 h 270"/>
              <a:gd name="T32" fmla="*/ 54 w 273"/>
              <a:gd name="T33" fmla="*/ 228 h 270"/>
              <a:gd name="T34" fmla="*/ 59 w 273"/>
              <a:gd name="T35" fmla="*/ 233 h 270"/>
              <a:gd name="T36" fmla="*/ 78 w 273"/>
              <a:gd name="T37" fmla="*/ 270 h 270"/>
              <a:gd name="T38" fmla="*/ 97 w 273"/>
              <a:gd name="T39" fmla="*/ 251 h 270"/>
              <a:gd name="T40" fmla="*/ 75 w 273"/>
              <a:gd name="T41" fmla="*/ 208 h 270"/>
              <a:gd name="T42" fmla="*/ 78 w 273"/>
              <a:gd name="T43" fmla="*/ 205 h 270"/>
              <a:gd name="T44" fmla="*/ 166 w 273"/>
              <a:gd name="T45" fmla="*/ 136 h 270"/>
              <a:gd name="T46" fmla="*/ 167 w 273"/>
              <a:gd name="T47" fmla="*/ 138 h 270"/>
              <a:gd name="T48" fmla="*/ 226 w 273"/>
              <a:gd name="T49" fmla="*/ 255 h 270"/>
              <a:gd name="T50" fmla="*/ 247 w 273"/>
              <a:gd name="T51" fmla="*/ 230 h 270"/>
              <a:gd name="T52" fmla="*/ 238 w 273"/>
              <a:gd name="T53" fmla="*/ 186 h 270"/>
              <a:gd name="T54" fmla="*/ 230 w 273"/>
              <a:gd name="T55" fmla="*/ 143 h 270"/>
              <a:gd name="T56" fmla="*/ 219 w 273"/>
              <a:gd name="T57" fmla="*/ 86 h 270"/>
              <a:gd name="T58" fmla="*/ 218 w 273"/>
              <a:gd name="T59" fmla="*/ 86 h 270"/>
              <a:gd name="T60" fmla="*/ 267 w 273"/>
              <a:gd name="T61" fmla="*/ 27 h 270"/>
              <a:gd name="T62" fmla="*/ 273 w 273"/>
              <a:gd name="T63" fmla="*/ 0 h 2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273" h="270">
                <a:moveTo>
                  <a:pt x="273" y="0"/>
                </a:moveTo>
                <a:cubicBezTo>
                  <a:pt x="249" y="4"/>
                  <a:pt x="249" y="4"/>
                  <a:pt x="249" y="4"/>
                </a:cubicBezTo>
                <a:cubicBezTo>
                  <a:pt x="185" y="57"/>
                  <a:pt x="185" y="57"/>
                  <a:pt x="185" y="57"/>
                </a:cubicBezTo>
                <a:cubicBezTo>
                  <a:pt x="134" y="48"/>
                  <a:pt x="134" y="48"/>
                  <a:pt x="134" y="48"/>
                </a:cubicBezTo>
                <a:cubicBezTo>
                  <a:pt x="90" y="40"/>
                  <a:pt x="90" y="40"/>
                  <a:pt x="90" y="40"/>
                </a:cubicBezTo>
                <a:cubicBezTo>
                  <a:pt x="50" y="33"/>
                  <a:pt x="50" y="33"/>
                  <a:pt x="50" y="33"/>
                </a:cubicBezTo>
                <a:cubicBezTo>
                  <a:pt x="22" y="57"/>
                  <a:pt x="22" y="57"/>
                  <a:pt x="22" y="57"/>
                </a:cubicBezTo>
                <a:cubicBezTo>
                  <a:pt x="135" y="108"/>
                  <a:pt x="135" y="108"/>
                  <a:pt x="135" y="108"/>
                </a:cubicBezTo>
                <a:cubicBezTo>
                  <a:pt x="67" y="191"/>
                  <a:pt x="67" y="191"/>
                  <a:pt x="67" y="191"/>
                </a:cubicBezTo>
                <a:cubicBezTo>
                  <a:pt x="66" y="192"/>
                  <a:pt x="64" y="194"/>
                  <a:pt x="63" y="196"/>
                </a:cubicBezTo>
                <a:cubicBezTo>
                  <a:pt x="20" y="179"/>
                  <a:pt x="20" y="179"/>
                  <a:pt x="20" y="179"/>
                </a:cubicBezTo>
                <a:cubicBezTo>
                  <a:pt x="0" y="199"/>
                  <a:pt x="0" y="199"/>
                  <a:pt x="0" y="199"/>
                </a:cubicBezTo>
                <a:cubicBezTo>
                  <a:pt x="45" y="219"/>
                  <a:pt x="45" y="219"/>
                  <a:pt x="45" y="219"/>
                </a:cubicBezTo>
                <a:cubicBezTo>
                  <a:pt x="47" y="221"/>
                  <a:pt x="47" y="221"/>
                  <a:pt x="47" y="221"/>
                </a:cubicBezTo>
                <a:cubicBezTo>
                  <a:pt x="33" y="237"/>
                  <a:pt x="33" y="237"/>
                  <a:pt x="33" y="237"/>
                </a:cubicBezTo>
                <a:cubicBezTo>
                  <a:pt x="40" y="243"/>
                  <a:pt x="40" y="243"/>
                  <a:pt x="40" y="243"/>
                </a:cubicBezTo>
                <a:cubicBezTo>
                  <a:pt x="54" y="228"/>
                  <a:pt x="54" y="228"/>
                  <a:pt x="54" y="228"/>
                </a:cubicBezTo>
                <a:cubicBezTo>
                  <a:pt x="59" y="233"/>
                  <a:pt x="59" y="233"/>
                  <a:pt x="59" y="233"/>
                </a:cubicBezTo>
                <a:cubicBezTo>
                  <a:pt x="78" y="270"/>
                  <a:pt x="78" y="270"/>
                  <a:pt x="78" y="270"/>
                </a:cubicBezTo>
                <a:cubicBezTo>
                  <a:pt x="97" y="251"/>
                  <a:pt x="97" y="251"/>
                  <a:pt x="97" y="251"/>
                </a:cubicBezTo>
                <a:cubicBezTo>
                  <a:pt x="75" y="208"/>
                  <a:pt x="75" y="208"/>
                  <a:pt x="75" y="208"/>
                </a:cubicBezTo>
                <a:cubicBezTo>
                  <a:pt x="76" y="207"/>
                  <a:pt x="77" y="206"/>
                  <a:pt x="78" y="205"/>
                </a:cubicBezTo>
                <a:cubicBezTo>
                  <a:pt x="166" y="136"/>
                  <a:pt x="166" y="136"/>
                  <a:pt x="166" y="136"/>
                </a:cubicBezTo>
                <a:cubicBezTo>
                  <a:pt x="167" y="138"/>
                  <a:pt x="167" y="138"/>
                  <a:pt x="167" y="138"/>
                </a:cubicBezTo>
                <a:cubicBezTo>
                  <a:pt x="226" y="255"/>
                  <a:pt x="226" y="255"/>
                  <a:pt x="226" y="255"/>
                </a:cubicBezTo>
                <a:cubicBezTo>
                  <a:pt x="247" y="230"/>
                  <a:pt x="247" y="230"/>
                  <a:pt x="247" y="230"/>
                </a:cubicBezTo>
                <a:cubicBezTo>
                  <a:pt x="238" y="186"/>
                  <a:pt x="238" y="186"/>
                  <a:pt x="238" y="186"/>
                </a:cubicBezTo>
                <a:cubicBezTo>
                  <a:pt x="230" y="143"/>
                  <a:pt x="230" y="143"/>
                  <a:pt x="230" y="143"/>
                </a:cubicBezTo>
                <a:cubicBezTo>
                  <a:pt x="219" y="86"/>
                  <a:pt x="219" y="86"/>
                  <a:pt x="219" y="86"/>
                </a:cubicBezTo>
                <a:cubicBezTo>
                  <a:pt x="218" y="86"/>
                  <a:pt x="218" y="86"/>
                  <a:pt x="218" y="86"/>
                </a:cubicBezTo>
                <a:cubicBezTo>
                  <a:pt x="267" y="27"/>
                  <a:pt x="267" y="27"/>
                  <a:pt x="267" y="27"/>
                </a:cubicBezTo>
                <a:lnTo>
                  <a:pt x="273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" name="文本框 9">
            <a:extLst>
              <a:ext uri="{FF2B5EF4-FFF2-40B4-BE49-F238E27FC236}">
                <a16:creationId xmlns:a16="http://schemas.microsoft.com/office/drawing/2014/main" id="{364576F3-AE2D-F04D-9997-523209776753}"/>
              </a:ext>
            </a:extLst>
          </p:cNvPr>
          <p:cNvSpPr txBox="1"/>
          <p:nvPr/>
        </p:nvSpPr>
        <p:spPr>
          <a:xfrm>
            <a:off x="5520213" y="2773174"/>
            <a:ext cx="1282960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FORECAST</a:t>
            </a:r>
            <a:endParaRPr lang="zh-CN" altLang="en-US" dirty="0">
              <a:solidFill>
                <a:schemeClr val="bg1"/>
              </a:solidFill>
              <a:latin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9CE1056-F21D-C340-8A1B-C715961E6CB4}"/>
              </a:ext>
            </a:extLst>
          </p:cNvPr>
          <p:cNvSpPr txBox="1"/>
          <p:nvPr/>
        </p:nvSpPr>
        <p:spPr>
          <a:xfrm>
            <a:off x="1559989" y="3889633"/>
            <a:ext cx="262540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Retrieving and visualizing </a:t>
            </a:r>
            <a:r>
              <a:rPr lang="en-US" dirty="0"/>
              <a:t>the wind speed and wind direction at that station for the </a:t>
            </a:r>
            <a:r>
              <a:rPr lang="en-US" b="1" dirty="0"/>
              <a:t>past 45 days</a:t>
            </a:r>
            <a:r>
              <a:rPr lang="en-US" dirty="0"/>
              <a:t> when entering the name of the station.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C4E0A9-FD48-444B-A9BD-DE16855CB363}"/>
              </a:ext>
            </a:extLst>
          </p:cNvPr>
          <p:cNvSpPr txBox="1"/>
          <p:nvPr/>
        </p:nvSpPr>
        <p:spPr>
          <a:xfrm>
            <a:off x="8426008" y="3889633"/>
            <a:ext cx="20023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Showing </a:t>
            </a:r>
            <a:r>
              <a:rPr lang="en-US" b="1" dirty="0"/>
              <a:t>a polar plot</a:t>
            </a:r>
            <a:r>
              <a:rPr lang="en-US" dirty="0"/>
              <a:t> of the daily average wind speed in the mean direction of the day you select.</a:t>
            </a:r>
            <a:endParaRPr lang="en-US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矩形 35">
            <a:extLst>
              <a:ext uri="{FF2B5EF4-FFF2-40B4-BE49-F238E27FC236}">
                <a16:creationId xmlns:a16="http://schemas.microsoft.com/office/drawing/2014/main" id="{385C2C68-9EB9-E042-8B78-329D5754ED84}"/>
              </a:ext>
            </a:extLst>
          </p:cNvPr>
          <p:cNvSpPr/>
          <p:nvPr/>
        </p:nvSpPr>
        <p:spPr>
          <a:xfrm>
            <a:off x="873974" y="714985"/>
            <a:ext cx="3507526" cy="324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defRPr/>
            </a:pPr>
            <a:r>
              <a:rPr lang="en-US" altLang="zh-CN" dirty="0">
                <a:solidFill>
                  <a:schemeClr val="tx1"/>
                </a:solidFill>
              </a:rPr>
              <a:t>INTERACTIVE DASHBOARD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C7E8293-EF83-6342-9EA4-19343886C4E0}"/>
              </a:ext>
            </a:extLst>
          </p:cNvPr>
          <p:cNvSpPr txBox="1"/>
          <p:nvPr/>
        </p:nvSpPr>
        <p:spPr>
          <a:xfrm>
            <a:off x="5080744" y="3889633"/>
            <a:ext cx="216189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Giving the </a:t>
            </a:r>
            <a:r>
              <a:rPr lang="en-US" b="1" dirty="0"/>
              <a:t>forecast</a:t>
            </a:r>
            <a:r>
              <a:rPr lang="en-US" dirty="0"/>
              <a:t> of  how wind speed and direction will change in the </a:t>
            </a:r>
            <a:r>
              <a:rPr lang="en-US" b="1" dirty="0"/>
              <a:t>next 72 hours</a:t>
            </a:r>
            <a:r>
              <a:rPr lang="en-US" dirty="0"/>
              <a:t>.</a:t>
            </a:r>
            <a:endParaRPr lang="en-US" b="1" dirty="0"/>
          </a:p>
        </p:txBody>
      </p:sp>
      <p:sp>
        <p:nvSpPr>
          <p:cNvPr id="13" name="Freeform 150">
            <a:extLst>
              <a:ext uri="{FF2B5EF4-FFF2-40B4-BE49-F238E27FC236}">
                <a16:creationId xmlns:a16="http://schemas.microsoft.com/office/drawing/2014/main" id="{440291C5-8855-5041-BF63-F66A67C958FB}"/>
              </a:ext>
            </a:extLst>
          </p:cNvPr>
          <p:cNvSpPr>
            <a:spLocks noEditPoints="1"/>
          </p:cNvSpPr>
          <p:nvPr/>
        </p:nvSpPr>
        <p:spPr bwMode="auto">
          <a:xfrm>
            <a:off x="9138455" y="2212102"/>
            <a:ext cx="396000" cy="504000"/>
          </a:xfrm>
          <a:custGeom>
            <a:avLst/>
            <a:gdLst>
              <a:gd name="T0" fmla="*/ 62 w 125"/>
              <a:gd name="T1" fmla="*/ 0 h 160"/>
              <a:gd name="T2" fmla="*/ 0 w 125"/>
              <a:gd name="T3" fmla="*/ 63 h 160"/>
              <a:gd name="T4" fmla="*/ 62 w 125"/>
              <a:gd name="T5" fmla="*/ 160 h 160"/>
              <a:gd name="T6" fmla="*/ 125 w 125"/>
              <a:gd name="T7" fmla="*/ 63 h 160"/>
              <a:gd name="T8" fmla="*/ 62 w 125"/>
              <a:gd name="T9" fmla="*/ 0 h 160"/>
              <a:gd name="T10" fmla="*/ 62 w 125"/>
              <a:gd name="T11" fmla="*/ 105 h 160"/>
              <a:gd name="T12" fmla="*/ 17 w 125"/>
              <a:gd name="T13" fmla="*/ 61 h 160"/>
              <a:gd name="T14" fmla="*/ 62 w 125"/>
              <a:gd name="T15" fmla="*/ 18 h 160"/>
              <a:gd name="T16" fmla="*/ 107 w 125"/>
              <a:gd name="T17" fmla="*/ 61 h 160"/>
              <a:gd name="T18" fmla="*/ 62 w 125"/>
              <a:gd name="T19" fmla="*/ 105 h 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25" h="160">
                <a:moveTo>
                  <a:pt x="62" y="0"/>
                </a:moveTo>
                <a:cubicBezTo>
                  <a:pt x="28" y="0"/>
                  <a:pt x="0" y="28"/>
                  <a:pt x="0" y="63"/>
                </a:cubicBezTo>
                <a:cubicBezTo>
                  <a:pt x="0" y="97"/>
                  <a:pt x="48" y="160"/>
                  <a:pt x="62" y="160"/>
                </a:cubicBezTo>
                <a:cubicBezTo>
                  <a:pt x="79" y="160"/>
                  <a:pt x="125" y="97"/>
                  <a:pt x="125" y="63"/>
                </a:cubicBezTo>
                <a:cubicBezTo>
                  <a:pt x="125" y="28"/>
                  <a:pt x="97" y="0"/>
                  <a:pt x="62" y="0"/>
                </a:cubicBezTo>
                <a:close/>
                <a:moveTo>
                  <a:pt x="62" y="105"/>
                </a:moveTo>
                <a:cubicBezTo>
                  <a:pt x="37" y="105"/>
                  <a:pt x="17" y="86"/>
                  <a:pt x="17" y="61"/>
                </a:cubicBezTo>
                <a:cubicBezTo>
                  <a:pt x="17" y="37"/>
                  <a:pt x="37" y="18"/>
                  <a:pt x="62" y="18"/>
                </a:cubicBezTo>
                <a:cubicBezTo>
                  <a:pt x="87" y="18"/>
                  <a:pt x="107" y="37"/>
                  <a:pt x="107" y="61"/>
                </a:cubicBezTo>
                <a:cubicBezTo>
                  <a:pt x="107" y="86"/>
                  <a:pt x="87" y="105"/>
                  <a:pt x="62" y="105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秒表">
            <a:extLst>
              <a:ext uri="{FF2B5EF4-FFF2-40B4-BE49-F238E27FC236}">
                <a16:creationId xmlns:a16="http://schemas.microsoft.com/office/drawing/2014/main" id="{5C39908C-F437-A84E-855D-F667A4E1D073}"/>
              </a:ext>
            </a:extLst>
          </p:cNvPr>
          <p:cNvSpPr/>
          <p:nvPr/>
        </p:nvSpPr>
        <p:spPr bwMode="auto">
          <a:xfrm>
            <a:off x="2680123" y="2223391"/>
            <a:ext cx="532630" cy="507942"/>
          </a:xfrm>
          <a:custGeom>
            <a:avLst/>
            <a:gdLst>
              <a:gd name="T0" fmla="*/ 1234903 w 2578"/>
              <a:gd name="T1" fmla="*/ 1800397 h 2775"/>
              <a:gd name="T2" fmla="*/ 1186284 w 2578"/>
              <a:gd name="T3" fmla="*/ 928421 h 2775"/>
              <a:gd name="T4" fmla="*/ 1119515 w 2578"/>
              <a:gd name="T5" fmla="*/ 829156 h 2775"/>
              <a:gd name="T6" fmla="*/ 1329546 w 2578"/>
              <a:gd name="T7" fmla="*/ 753896 h 2775"/>
              <a:gd name="T8" fmla="*/ 1265370 w 2578"/>
              <a:gd name="T9" fmla="*/ 829156 h 2775"/>
              <a:gd name="T10" fmla="*/ 1498089 w 2578"/>
              <a:gd name="T11" fmla="*/ 1015359 h 2775"/>
              <a:gd name="T12" fmla="*/ 1669225 w 2578"/>
              <a:gd name="T13" fmla="*/ 1012764 h 2775"/>
              <a:gd name="T14" fmla="*/ 1671170 w 2578"/>
              <a:gd name="T15" fmla="*/ 1363111 h 2775"/>
              <a:gd name="T16" fmla="*/ 877721 w 2578"/>
              <a:gd name="T17" fmla="*/ 1363111 h 2775"/>
              <a:gd name="T18" fmla="*/ 1592084 w 2578"/>
              <a:gd name="T19" fmla="*/ 1363111 h 2775"/>
              <a:gd name="T20" fmla="*/ 1265370 w 2578"/>
              <a:gd name="T21" fmla="*/ 1431883 h 2775"/>
              <a:gd name="T22" fmla="*/ 1195360 w 2578"/>
              <a:gd name="T23" fmla="*/ 1479245 h 2775"/>
              <a:gd name="T24" fmla="*/ 1155817 w 2578"/>
              <a:gd name="T25" fmla="*/ 1363111 h 2775"/>
              <a:gd name="T26" fmla="*/ 1197953 w 2578"/>
              <a:gd name="T27" fmla="*/ 1118517 h 2775"/>
              <a:gd name="T28" fmla="*/ 1265370 w 2578"/>
              <a:gd name="T29" fmla="*/ 1294988 h 2775"/>
              <a:gd name="T30" fmla="*/ 1265370 w 2578"/>
              <a:gd name="T31" fmla="*/ 1431883 h 2775"/>
              <a:gd name="T32" fmla="*/ 726032 w 2578"/>
              <a:gd name="T33" fmla="*/ 1115922 h 2775"/>
              <a:gd name="T34" fmla="*/ 269669 w 2578"/>
              <a:gd name="T35" fmla="*/ 1223621 h 2775"/>
              <a:gd name="T36" fmla="*/ 269669 w 2578"/>
              <a:gd name="T37" fmla="*/ 1115922 h 2775"/>
              <a:gd name="T38" fmla="*/ 269669 w 2578"/>
              <a:gd name="T39" fmla="*/ 1043906 h 2775"/>
              <a:gd name="T40" fmla="*/ 269669 w 2578"/>
              <a:gd name="T41" fmla="*/ 935558 h 2775"/>
              <a:gd name="T42" fmla="*/ 768168 w 2578"/>
              <a:gd name="T43" fmla="*/ 1043906 h 2775"/>
              <a:gd name="T44" fmla="*/ 215865 w 2578"/>
              <a:gd name="T45" fmla="*/ 629977 h 2775"/>
              <a:gd name="T46" fmla="*/ 989219 w 2578"/>
              <a:gd name="T47" fmla="*/ 576127 h 2775"/>
              <a:gd name="T48" fmla="*/ 989219 w 2578"/>
              <a:gd name="T49" fmla="*/ 683826 h 2775"/>
              <a:gd name="T50" fmla="*/ 269669 w 2578"/>
              <a:gd name="T51" fmla="*/ 864191 h 2775"/>
              <a:gd name="T52" fmla="*/ 269669 w 2578"/>
              <a:gd name="T53" fmla="*/ 755842 h 2775"/>
              <a:gd name="T54" fmla="*/ 1007369 w 2578"/>
              <a:gd name="T55" fmla="*/ 759086 h 2775"/>
              <a:gd name="T56" fmla="*/ 978847 w 2578"/>
              <a:gd name="T57" fmla="*/ 864191 h 2775"/>
              <a:gd name="T58" fmla="*/ 1151279 w 2578"/>
              <a:gd name="T59" fmla="*/ 467779 h 2775"/>
              <a:gd name="T60" fmla="*/ 969123 w 2578"/>
              <a:gd name="T61" fmla="*/ 288064 h 2775"/>
              <a:gd name="T62" fmla="*/ 845309 w 2578"/>
              <a:gd name="T63" fmla="*/ 432095 h 2775"/>
              <a:gd name="T64" fmla="*/ 287820 w 2578"/>
              <a:gd name="T65" fmla="*/ 305581 h 2775"/>
              <a:gd name="T66" fmla="*/ 287820 w 2578"/>
              <a:gd name="T67" fmla="*/ 288064 h 2775"/>
              <a:gd name="T68" fmla="*/ 107608 w 2578"/>
              <a:gd name="T69" fmla="*/ 1511685 h 2775"/>
              <a:gd name="T70" fmla="*/ 790856 w 2578"/>
              <a:gd name="T71" fmla="*/ 1692049 h 2775"/>
              <a:gd name="T72" fmla="*/ 215865 w 2578"/>
              <a:gd name="T73" fmla="*/ 1799748 h 2775"/>
              <a:gd name="T74" fmla="*/ 0 w 2578"/>
              <a:gd name="T75" fmla="*/ 395763 h 2775"/>
              <a:gd name="T76" fmla="*/ 325418 w 2578"/>
              <a:gd name="T77" fmla="*/ 216048 h 2775"/>
              <a:gd name="T78" fmla="*/ 429137 w 2578"/>
              <a:gd name="T79" fmla="*/ 179715 h 2775"/>
              <a:gd name="T80" fmla="*/ 825213 w 2578"/>
              <a:gd name="T81" fmla="*/ 179715 h 2775"/>
              <a:gd name="T82" fmla="*/ 933470 w 2578"/>
              <a:gd name="T83" fmla="*/ 216048 h 2775"/>
              <a:gd name="T84" fmla="*/ 1258888 w 2578"/>
              <a:gd name="T85" fmla="*/ 395763 h 2775"/>
              <a:gd name="T86" fmla="*/ 1151279 w 2578"/>
              <a:gd name="T87" fmla="*/ 719510 h 2775"/>
              <a:gd name="T88" fmla="*/ 627499 w 2578"/>
              <a:gd name="T89" fmla="*/ 97968 h 2775"/>
              <a:gd name="T90" fmla="*/ 627499 w 2578"/>
              <a:gd name="T91" fmla="*/ 302337 h 2775"/>
              <a:gd name="T92" fmla="*/ 627499 w 2578"/>
              <a:gd name="T93" fmla="*/ 97968 h 2775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2578" h="2775">
                <a:moveTo>
                  <a:pt x="2578" y="2101"/>
                </a:moveTo>
                <a:cubicBezTo>
                  <a:pt x="2578" y="2473"/>
                  <a:pt x="2277" y="2775"/>
                  <a:pt x="1905" y="2775"/>
                </a:cubicBezTo>
                <a:cubicBezTo>
                  <a:pt x="1533" y="2775"/>
                  <a:pt x="1232" y="2473"/>
                  <a:pt x="1232" y="2101"/>
                </a:cubicBezTo>
                <a:cubicBezTo>
                  <a:pt x="1232" y="1750"/>
                  <a:pt x="1487" y="1462"/>
                  <a:pt x="1830" y="1431"/>
                </a:cubicBezTo>
                <a:cubicBezTo>
                  <a:pt x="1830" y="1278"/>
                  <a:pt x="1830" y="1278"/>
                  <a:pt x="1830" y="1278"/>
                </a:cubicBezTo>
                <a:cubicBezTo>
                  <a:pt x="1727" y="1278"/>
                  <a:pt x="1727" y="1278"/>
                  <a:pt x="1727" y="1278"/>
                </a:cubicBezTo>
                <a:cubicBezTo>
                  <a:pt x="1727" y="1162"/>
                  <a:pt x="1727" y="1162"/>
                  <a:pt x="1727" y="1162"/>
                </a:cubicBezTo>
                <a:cubicBezTo>
                  <a:pt x="2051" y="1162"/>
                  <a:pt x="2051" y="1162"/>
                  <a:pt x="2051" y="1162"/>
                </a:cubicBezTo>
                <a:cubicBezTo>
                  <a:pt x="2051" y="1278"/>
                  <a:pt x="2051" y="1278"/>
                  <a:pt x="2051" y="1278"/>
                </a:cubicBezTo>
                <a:cubicBezTo>
                  <a:pt x="1952" y="1278"/>
                  <a:pt x="1952" y="1278"/>
                  <a:pt x="1952" y="1278"/>
                </a:cubicBezTo>
                <a:cubicBezTo>
                  <a:pt x="1952" y="1431"/>
                  <a:pt x="1952" y="1431"/>
                  <a:pt x="1952" y="1431"/>
                </a:cubicBezTo>
                <a:cubicBezTo>
                  <a:pt x="2081" y="1443"/>
                  <a:pt x="2214" y="1491"/>
                  <a:pt x="2311" y="1565"/>
                </a:cubicBezTo>
                <a:cubicBezTo>
                  <a:pt x="2445" y="1431"/>
                  <a:pt x="2445" y="1431"/>
                  <a:pt x="2445" y="1431"/>
                </a:cubicBezTo>
                <a:cubicBezTo>
                  <a:pt x="2575" y="1561"/>
                  <a:pt x="2575" y="1561"/>
                  <a:pt x="2575" y="1561"/>
                </a:cubicBezTo>
                <a:cubicBezTo>
                  <a:pt x="2441" y="1695"/>
                  <a:pt x="2441" y="1695"/>
                  <a:pt x="2441" y="1695"/>
                </a:cubicBezTo>
                <a:cubicBezTo>
                  <a:pt x="2527" y="1808"/>
                  <a:pt x="2578" y="1949"/>
                  <a:pt x="2578" y="2101"/>
                </a:cubicBezTo>
                <a:close/>
                <a:moveTo>
                  <a:pt x="1905" y="1550"/>
                </a:moveTo>
                <a:cubicBezTo>
                  <a:pt x="1601" y="1550"/>
                  <a:pt x="1354" y="1798"/>
                  <a:pt x="1354" y="2101"/>
                </a:cubicBezTo>
                <a:cubicBezTo>
                  <a:pt x="1354" y="2405"/>
                  <a:pt x="1601" y="2652"/>
                  <a:pt x="1905" y="2652"/>
                </a:cubicBezTo>
                <a:cubicBezTo>
                  <a:pt x="2209" y="2652"/>
                  <a:pt x="2456" y="2405"/>
                  <a:pt x="2456" y="2101"/>
                </a:cubicBezTo>
                <a:cubicBezTo>
                  <a:pt x="2456" y="1798"/>
                  <a:pt x="2209" y="1550"/>
                  <a:pt x="1905" y="1550"/>
                </a:cubicBezTo>
                <a:close/>
                <a:moveTo>
                  <a:pt x="1952" y="2207"/>
                </a:moveTo>
                <a:cubicBezTo>
                  <a:pt x="1952" y="2280"/>
                  <a:pt x="1952" y="2280"/>
                  <a:pt x="1952" y="2280"/>
                </a:cubicBezTo>
                <a:cubicBezTo>
                  <a:pt x="1844" y="2280"/>
                  <a:pt x="1844" y="2280"/>
                  <a:pt x="1844" y="2280"/>
                </a:cubicBezTo>
                <a:cubicBezTo>
                  <a:pt x="1844" y="2207"/>
                  <a:pt x="1844" y="2207"/>
                  <a:pt x="1844" y="2207"/>
                </a:cubicBezTo>
                <a:cubicBezTo>
                  <a:pt x="1807" y="2186"/>
                  <a:pt x="1783" y="2147"/>
                  <a:pt x="1783" y="2101"/>
                </a:cubicBezTo>
                <a:cubicBezTo>
                  <a:pt x="1783" y="2056"/>
                  <a:pt x="1812" y="2017"/>
                  <a:pt x="1848" y="1996"/>
                </a:cubicBezTo>
                <a:cubicBezTo>
                  <a:pt x="1848" y="1724"/>
                  <a:pt x="1848" y="1724"/>
                  <a:pt x="1848" y="1724"/>
                </a:cubicBezTo>
                <a:cubicBezTo>
                  <a:pt x="1952" y="1724"/>
                  <a:pt x="1952" y="1724"/>
                  <a:pt x="1952" y="1724"/>
                </a:cubicBezTo>
                <a:cubicBezTo>
                  <a:pt x="1952" y="1996"/>
                  <a:pt x="1952" y="1996"/>
                  <a:pt x="1952" y="1996"/>
                </a:cubicBezTo>
                <a:cubicBezTo>
                  <a:pt x="1989" y="2017"/>
                  <a:pt x="2027" y="2056"/>
                  <a:pt x="2027" y="2101"/>
                </a:cubicBezTo>
                <a:cubicBezTo>
                  <a:pt x="2027" y="2147"/>
                  <a:pt x="1989" y="2186"/>
                  <a:pt x="1952" y="2207"/>
                </a:cubicBezTo>
                <a:close/>
                <a:moveTo>
                  <a:pt x="416" y="1720"/>
                </a:moveTo>
                <a:cubicBezTo>
                  <a:pt x="1120" y="1720"/>
                  <a:pt x="1120" y="1720"/>
                  <a:pt x="1120" y="1720"/>
                </a:cubicBezTo>
                <a:cubicBezTo>
                  <a:pt x="1094" y="1773"/>
                  <a:pt x="1074" y="1828"/>
                  <a:pt x="1060" y="1886"/>
                </a:cubicBezTo>
                <a:cubicBezTo>
                  <a:pt x="416" y="1886"/>
                  <a:pt x="416" y="1886"/>
                  <a:pt x="416" y="1886"/>
                </a:cubicBezTo>
                <a:cubicBezTo>
                  <a:pt x="370" y="1886"/>
                  <a:pt x="333" y="1849"/>
                  <a:pt x="333" y="1803"/>
                </a:cubicBezTo>
                <a:cubicBezTo>
                  <a:pt x="333" y="1757"/>
                  <a:pt x="370" y="1720"/>
                  <a:pt x="416" y="1720"/>
                </a:cubicBezTo>
                <a:close/>
                <a:moveTo>
                  <a:pt x="1185" y="1609"/>
                </a:moveTo>
                <a:cubicBezTo>
                  <a:pt x="416" y="1609"/>
                  <a:pt x="416" y="1609"/>
                  <a:pt x="416" y="1609"/>
                </a:cubicBezTo>
                <a:cubicBezTo>
                  <a:pt x="370" y="1609"/>
                  <a:pt x="333" y="1572"/>
                  <a:pt x="333" y="1526"/>
                </a:cubicBezTo>
                <a:cubicBezTo>
                  <a:pt x="333" y="1480"/>
                  <a:pt x="370" y="1442"/>
                  <a:pt x="416" y="1442"/>
                </a:cubicBezTo>
                <a:cubicBezTo>
                  <a:pt x="1338" y="1442"/>
                  <a:pt x="1338" y="1442"/>
                  <a:pt x="1338" y="1442"/>
                </a:cubicBezTo>
                <a:cubicBezTo>
                  <a:pt x="1279" y="1491"/>
                  <a:pt x="1228" y="1547"/>
                  <a:pt x="1185" y="1609"/>
                </a:cubicBezTo>
                <a:close/>
                <a:moveTo>
                  <a:pt x="416" y="1054"/>
                </a:moveTo>
                <a:cubicBezTo>
                  <a:pt x="370" y="1054"/>
                  <a:pt x="333" y="1017"/>
                  <a:pt x="333" y="971"/>
                </a:cubicBezTo>
                <a:cubicBezTo>
                  <a:pt x="333" y="925"/>
                  <a:pt x="370" y="888"/>
                  <a:pt x="416" y="888"/>
                </a:cubicBezTo>
                <a:cubicBezTo>
                  <a:pt x="1526" y="888"/>
                  <a:pt x="1526" y="888"/>
                  <a:pt x="1526" y="888"/>
                </a:cubicBezTo>
                <a:cubicBezTo>
                  <a:pt x="1572" y="888"/>
                  <a:pt x="1609" y="925"/>
                  <a:pt x="1609" y="971"/>
                </a:cubicBezTo>
                <a:cubicBezTo>
                  <a:pt x="1609" y="1017"/>
                  <a:pt x="1572" y="1054"/>
                  <a:pt x="1526" y="1054"/>
                </a:cubicBezTo>
                <a:lnTo>
                  <a:pt x="416" y="1054"/>
                </a:lnTo>
                <a:close/>
                <a:moveTo>
                  <a:pt x="416" y="1332"/>
                </a:moveTo>
                <a:cubicBezTo>
                  <a:pt x="370" y="1332"/>
                  <a:pt x="333" y="1294"/>
                  <a:pt x="333" y="1248"/>
                </a:cubicBezTo>
                <a:cubicBezTo>
                  <a:pt x="333" y="1202"/>
                  <a:pt x="370" y="1165"/>
                  <a:pt x="416" y="1165"/>
                </a:cubicBezTo>
                <a:cubicBezTo>
                  <a:pt x="1526" y="1165"/>
                  <a:pt x="1526" y="1165"/>
                  <a:pt x="1526" y="1165"/>
                </a:cubicBezTo>
                <a:cubicBezTo>
                  <a:pt x="1536" y="1165"/>
                  <a:pt x="1545" y="1168"/>
                  <a:pt x="1554" y="1170"/>
                </a:cubicBezTo>
                <a:cubicBezTo>
                  <a:pt x="1554" y="1311"/>
                  <a:pt x="1554" y="1311"/>
                  <a:pt x="1554" y="1311"/>
                </a:cubicBezTo>
                <a:cubicBezTo>
                  <a:pt x="1539" y="1318"/>
                  <a:pt x="1525" y="1324"/>
                  <a:pt x="1510" y="1332"/>
                </a:cubicBezTo>
                <a:lnTo>
                  <a:pt x="416" y="1332"/>
                </a:lnTo>
                <a:close/>
                <a:moveTo>
                  <a:pt x="1776" y="721"/>
                </a:moveTo>
                <a:cubicBezTo>
                  <a:pt x="1776" y="568"/>
                  <a:pt x="1651" y="444"/>
                  <a:pt x="1498" y="444"/>
                </a:cubicBezTo>
                <a:cubicBezTo>
                  <a:pt x="1495" y="444"/>
                  <a:pt x="1495" y="444"/>
                  <a:pt x="1495" y="444"/>
                </a:cubicBezTo>
                <a:cubicBezTo>
                  <a:pt x="1497" y="453"/>
                  <a:pt x="1498" y="462"/>
                  <a:pt x="1498" y="471"/>
                </a:cubicBezTo>
                <a:cubicBezTo>
                  <a:pt x="1498" y="579"/>
                  <a:pt x="1411" y="666"/>
                  <a:pt x="1304" y="666"/>
                </a:cubicBezTo>
                <a:cubicBezTo>
                  <a:pt x="638" y="666"/>
                  <a:pt x="638" y="666"/>
                  <a:pt x="638" y="666"/>
                </a:cubicBezTo>
                <a:cubicBezTo>
                  <a:pt x="531" y="666"/>
                  <a:pt x="444" y="579"/>
                  <a:pt x="444" y="471"/>
                </a:cubicBezTo>
                <a:cubicBezTo>
                  <a:pt x="444" y="462"/>
                  <a:pt x="445" y="453"/>
                  <a:pt x="447" y="444"/>
                </a:cubicBezTo>
                <a:cubicBezTo>
                  <a:pt x="444" y="444"/>
                  <a:pt x="444" y="444"/>
                  <a:pt x="444" y="444"/>
                </a:cubicBezTo>
                <a:cubicBezTo>
                  <a:pt x="291" y="444"/>
                  <a:pt x="166" y="568"/>
                  <a:pt x="166" y="721"/>
                </a:cubicBezTo>
                <a:cubicBezTo>
                  <a:pt x="166" y="2330"/>
                  <a:pt x="166" y="2330"/>
                  <a:pt x="166" y="2330"/>
                </a:cubicBezTo>
                <a:cubicBezTo>
                  <a:pt x="166" y="2483"/>
                  <a:pt x="291" y="2608"/>
                  <a:pt x="444" y="2608"/>
                </a:cubicBezTo>
                <a:cubicBezTo>
                  <a:pt x="1220" y="2608"/>
                  <a:pt x="1220" y="2608"/>
                  <a:pt x="1220" y="2608"/>
                </a:cubicBezTo>
                <a:cubicBezTo>
                  <a:pt x="1271" y="2672"/>
                  <a:pt x="1331" y="2728"/>
                  <a:pt x="1398" y="2774"/>
                </a:cubicBezTo>
                <a:cubicBezTo>
                  <a:pt x="333" y="2774"/>
                  <a:pt x="333" y="2774"/>
                  <a:pt x="333" y="2774"/>
                </a:cubicBezTo>
                <a:cubicBezTo>
                  <a:pt x="180" y="2774"/>
                  <a:pt x="0" y="2650"/>
                  <a:pt x="0" y="2497"/>
                </a:cubicBezTo>
                <a:cubicBezTo>
                  <a:pt x="0" y="610"/>
                  <a:pt x="0" y="610"/>
                  <a:pt x="0" y="610"/>
                </a:cubicBezTo>
                <a:cubicBezTo>
                  <a:pt x="0" y="457"/>
                  <a:pt x="180" y="333"/>
                  <a:pt x="333" y="333"/>
                </a:cubicBezTo>
                <a:cubicBezTo>
                  <a:pt x="502" y="333"/>
                  <a:pt x="502" y="333"/>
                  <a:pt x="502" y="333"/>
                </a:cubicBezTo>
                <a:cubicBezTo>
                  <a:pt x="537" y="298"/>
                  <a:pt x="585" y="277"/>
                  <a:pt x="638" y="277"/>
                </a:cubicBezTo>
                <a:cubicBezTo>
                  <a:pt x="662" y="277"/>
                  <a:pt x="662" y="277"/>
                  <a:pt x="662" y="277"/>
                </a:cubicBezTo>
                <a:cubicBezTo>
                  <a:pt x="678" y="122"/>
                  <a:pt x="808" y="0"/>
                  <a:pt x="968" y="0"/>
                </a:cubicBezTo>
                <a:cubicBezTo>
                  <a:pt x="1127" y="0"/>
                  <a:pt x="1257" y="122"/>
                  <a:pt x="1273" y="277"/>
                </a:cubicBezTo>
                <a:cubicBezTo>
                  <a:pt x="1304" y="277"/>
                  <a:pt x="1304" y="277"/>
                  <a:pt x="1304" y="277"/>
                </a:cubicBezTo>
                <a:cubicBezTo>
                  <a:pt x="1357" y="277"/>
                  <a:pt x="1405" y="298"/>
                  <a:pt x="1440" y="333"/>
                </a:cubicBezTo>
                <a:cubicBezTo>
                  <a:pt x="1609" y="333"/>
                  <a:pt x="1609" y="333"/>
                  <a:pt x="1609" y="333"/>
                </a:cubicBezTo>
                <a:cubicBezTo>
                  <a:pt x="1763" y="333"/>
                  <a:pt x="1942" y="457"/>
                  <a:pt x="1942" y="610"/>
                </a:cubicBezTo>
                <a:cubicBezTo>
                  <a:pt x="1942" y="1109"/>
                  <a:pt x="1942" y="1109"/>
                  <a:pt x="1942" y="1109"/>
                </a:cubicBezTo>
                <a:cubicBezTo>
                  <a:pt x="1776" y="1109"/>
                  <a:pt x="1776" y="1109"/>
                  <a:pt x="1776" y="1109"/>
                </a:cubicBezTo>
                <a:lnTo>
                  <a:pt x="1776" y="721"/>
                </a:lnTo>
                <a:close/>
                <a:moveTo>
                  <a:pt x="968" y="151"/>
                </a:moveTo>
                <a:cubicBezTo>
                  <a:pt x="881" y="151"/>
                  <a:pt x="810" y="222"/>
                  <a:pt x="810" y="308"/>
                </a:cubicBezTo>
                <a:cubicBezTo>
                  <a:pt x="810" y="395"/>
                  <a:pt x="881" y="466"/>
                  <a:pt x="968" y="466"/>
                </a:cubicBezTo>
                <a:cubicBezTo>
                  <a:pt x="1055" y="466"/>
                  <a:pt x="1125" y="395"/>
                  <a:pt x="1125" y="308"/>
                </a:cubicBezTo>
                <a:cubicBezTo>
                  <a:pt x="1125" y="222"/>
                  <a:pt x="1055" y="151"/>
                  <a:pt x="968" y="15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 anchorCtr="1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670914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5">
            <a:extLst>
              <a:ext uri="{FF2B5EF4-FFF2-40B4-BE49-F238E27FC236}">
                <a16:creationId xmlns:a16="http://schemas.microsoft.com/office/drawing/2014/main" id="{7066FB26-434B-8540-9B67-F6AB4C76563D}"/>
              </a:ext>
            </a:extLst>
          </p:cNvPr>
          <p:cNvSpPr/>
          <p:nvPr/>
        </p:nvSpPr>
        <p:spPr>
          <a:xfrm>
            <a:off x="1790696" y="5224722"/>
            <a:ext cx="2916000" cy="432000"/>
          </a:xfrm>
          <a:prstGeom prst="ellipse">
            <a:avLst/>
          </a:prstGeom>
          <a:gradFill flip="none" rotWithShape="1">
            <a:gsLst>
              <a:gs pos="48000">
                <a:schemeClr val="bg1"/>
              </a:gs>
              <a:gs pos="69000">
                <a:schemeClr val="bg2">
                  <a:lumMod val="10000"/>
                </a:schemeClr>
              </a:gs>
            </a:gsLst>
            <a:lin ang="5400000" scaled="1"/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椭圆 1">
            <a:extLst>
              <a:ext uri="{FF2B5EF4-FFF2-40B4-BE49-F238E27FC236}">
                <a16:creationId xmlns:a16="http://schemas.microsoft.com/office/drawing/2014/main" id="{67BF5B75-8B9E-D04B-89FB-3D9A4DBB8832}"/>
              </a:ext>
            </a:extLst>
          </p:cNvPr>
          <p:cNvSpPr/>
          <p:nvPr/>
        </p:nvSpPr>
        <p:spPr>
          <a:xfrm>
            <a:off x="1176869" y="1367367"/>
            <a:ext cx="4123265" cy="4123265"/>
          </a:xfrm>
          <a:prstGeom prst="ellipse">
            <a:avLst/>
          </a:prstGeom>
          <a:gradFill>
            <a:gsLst>
              <a:gs pos="10000">
                <a:srgbClr val="042F4C"/>
              </a:gs>
              <a:gs pos="83000">
                <a:srgbClr val="021929"/>
              </a:gs>
            </a:gsLst>
            <a:lin ang="5400000" scaled="1"/>
          </a:gradFill>
          <a:ln>
            <a:solidFill>
              <a:srgbClr val="021929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2">
            <a:extLst>
              <a:ext uri="{FF2B5EF4-FFF2-40B4-BE49-F238E27FC236}">
                <a16:creationId xmlns:a16="http://schemas.microsoft.com/office/drawing/2014/main" id="{7A334F07-8645-BB4E-8934-6C61312490C0}"/>
              </a:ext>
            </a:extLst>
          </p:cNvPr>
          <p:cNvSpPr txBox="1"/>
          <p:nvPr/>
        </p:nvSpPr>
        <p:spPr>
          <a:xfrm>
            <a:off x="1909231" y="3075056"/>
            <a:ext cx="29633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CONTENTS</a:t>
            </a:r>
            <a:endParaRPr lang="zh-CN" altLang="en-US" sz="4000" b="1" dirty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5" name="组合 5">
            <a:extLst>
              <a:ext uri="{FF2B5EF4-FFF2-40B4-BE49-F238E27FC236}">
                <a16:creationId xmlns:a16="http://schemas.microsoft.com/office/drawing/2014/main" id="{127B216F-0D6F-0844-9D06-16E3F799A018}"/>
              </a:ext>
            </a:extLst>
          </p:cNvPr>
          <p:cNvGrpSpPr/>
          <p:nvPr/>
        </p:nvGrpSpPr>
        <p:grpSpPr>
          <a:xfrm>
            <a:off x="6711951" y="933612"/>
            <a:ext cx="3210982" cy="648000"/>
            <a:chOff x="6999819" y="1845737"/>
            <a:chExt cx="3210982" cy="648000"/>
          </a:xfrm>
        </p:grpSpPr>
        <p:sp>
          <p:nvSpPr>
            <p:cNvPr id="6" name="椭圆 3">
              <a:extLst>
                <a:ext uri="{FF2B5EF4-FFF2-40B4-BE49-F238E27FC236}">
                  <a16:creationId xmlns:a16="http://schemas.microsoft.com/office/drawing/2014/main" id="{70D53A88-E58D-D640-B562-25CBD89DC804}"/>
                </a:ext>
              </a:extLst>
            </p:cNvPr>
            <p:cNvSpPr/>
            <p:nvPr/>
          </p:nvSpPr>
          <p:spPr>
            <a:xfrm>
              <a:off x="6999819" y="1845737"/>
              <a:ext cx="648000" cy="648000"/>
            </a:xfrm>
            <a:prstGeom prst="ellipse">
              <a:avLst/>
            </a:prstGeom>
            <a:gradFill>
              <a:gsLst>
                <a:gs pos="10000">
                  <a:srgbClr val="042F4C"/>
                </a:gs>
                <a:gs pos="83000">
                  <a:srgbClr val="021929"/>
                </a:gs>
              </a:gsLst>
              <a:lin ang="5400000" scaled="1"/>
            </a:gradFill>
            <a:ln>
              <a:solidFill>
                <a:srgbClr val="021929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b="1" dirty="0"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1</a:t>
              </a:r>
              <a:endParaRPr lang="zh-CN" altLang="en-US" sz="2800" b="1" dirty="0"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sp>
          <p:nvSpPr>
            <p:cNvPr id="7" name="文本框 4">
              <a:extLst>
                <a:ext uri="{FF2B5EF4-FFF2-40B4-BE49-F238E27FC236}">
                  <a16:creationId xmlns:a16="http://schemas.microsoft.com/office/drawing/2014/main" id="{11F8975A-E0B4-D140-8178-E0EFD5B1B97A}"/>
                </a:ext>
              </a:extLst>
            </p:cNvPr>
            <p:cNvSpPr txBox="1"/>
            <p:nvPr/>
          </p:nvSpPr>
          <p:spPr>
            <a:xfrm>
              <a:off x="7992534" y="1938905"/>
              <a:ext cx="221826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Objectives</a:t>
              </a:r>
            </a:p>
          </p:txBody>
        </p:sp>
      </p:grpSp>
      <p:grpSp>
        <p:nvGrpSpPr>
          <p:cNvPr id="8" name="组合 6">
            <a:extLst>
              <a:ext uri="{FF2B5EF4-FFF2-40B4-BE49-F238E27FC236}">
                <a16:creationId xmlns:a16="http://schemas.microsoft.com/office/drawing/2014/main" id="{5B9213D5-3A33-8048-9BBC-959EBDA966D0}"/>
              </a:ext>
            </a:extLst>
          </p:cNvPr>
          <p:cNvGrpSpPr/>
          <p:nvPr/>
        </p:nvGrpSpPr>
        <p:grpSpPr>
          <a:xfrm>
            <a:off x="6711951" y="2088452"/>
            <a:ext cx="4701113" cy="648000"/>
            <a:chOff x="6999819" y="1845737"/>
            <a:chExt cx="4701113" cy="648000"/>
          </a:xfrm>
        </p:grpSpPr>
        <p:sp>
          <p:nvSpPr>
            <p:cNvPr id="9" name="椭圆 7">
              <a:extLst>
                <a:ext uri="{FF2B5EF4-FFF2-40B4-BE49-F238E27FC236}">
                  <a16:creationId xmlns:a16="http://schemas.microsoft.com/office/drawing/2014/main" id="{7F249C3A-8A9A-6646-9413-4BE137F3300A}"/>
                </a:ext>
              </a:extLst>
            </p:cNvPr>
            <p:cNvSpPr/>
            <p:nvPr/>
          </p:nvSpPr>
          <p:spPr>
            <a:xfrm>
              <a:off x="6999819" y="1845737"/>
              <a:ext cx="648000" cy="648000"/>
            </a:xfrm>
            <a:prstGeom prst="ellipse">
              <a:avLst/>
            </a:prstGeom>
            <a:gradFill>
              <a:gsLst>
                <a:gs pos="10000">
                  <a:srgbClr val="042F4C"/>
                </a:gs>
                <a:gs pos="83000">
                  <a:srgbClr val="021929"/>
                </a:gs>
              </a:gsLst>
              <a:lin ang="5400000" scaled="1"/>
            </a:gradFill>
            <a:ln>
              <a:solidFill>
                <a:srgbClr val="021929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b="1" dirty="0"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2</a:t>
              </a:r>
              <a:endParaRPr lang="zh-CN" altLang="en-US" sz="2800" b="1" dirty="0"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sp>
          <p:nvSpPr>
            <p:cNvPr id="10" name="文本框 8">
              <a:extLst>
                <a:ext uri="{FF2B5EF4-FFF2-40B4-BE49-F238E27FC236}">
                  <a16:creationId xmlns:a16="http://schemas.microsoft.com/office/drawing/2014/main" id="{8FC8A83F-8CFD-5D44-ABAC-3EDC3DA870DD}"/>
                </a:ext>
              </a:extLst>
            </p:cNvPr>
            <p:cNvSpPr txBox="1"/>
            <p:nvPr/>
          </p:nvSpPr>
          <p:spPr>
            <a:xfrm>
              <a:off x="7992534" y="1938905"/>
              <a:ext cx="370839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Data Processing</a:t>
              </a:r>
            </a:p>
          </p:txBody>
        </p:sp>
      </p:grpSp>
      <p:grpSp>
        <p:nvGrpSpPr>
          <p:cNvPr id="11" name="组合 9">
            <a:extLst>
              <a:ext uri="{FF2B5EF4-FFF2-40B4-BE49-F238E27FC236}">
                <a16:creationId xmlns:a16="http://schemas.microsoft.com/office/drawing/2014/main" id="{CDF3CCA0-A282-4642-AF83-E344C8829128}"/>
              </a:ext>
            </a:extLst>
          </p:cNvPr>
          <p:cNvGrpSpPr/>
          <p:nvPr/>
        </p:nvGrpSpPr>
        <p:grpSpPr>
          <a:xfrm>
            <a:off x="6711951" y="3243292"/>
            <a:ext cx="2787648" cy="648000"/>
            <a:chOff x="6999819" y="1845737"/>
            <a:chExt cx="2787648" cy="648000"/>
          </a:xfrm>
        </p:grpSpPr>
        <p:sp>
          <p:nvSpPr>
            <p:cNvPr id="12" name="椭圆 10">
              <a:extLst>
                <a:ext uri="{FF2B5EF4-FFF2-40B4-BE49-F238E27FC236}">
                  <a16:creationId xmlns:a16="http://schemas.microsoft.com/office/drawing/2014/main" id="{3E9144A0-A263-0641-890F-4A9DCF9F4862}"/>
                </a:ext>
              </a:extLst>
            </p:cNvPr>
            <p:cNvSpPr/>
            <p:nvPr/>
          </p:nvSpPr>
          <p:spPr>
            <a:xfrm>
              <a:off x="6999819" y="1845737"/>
              <a:ext cx="648000" cy="648000"/>
            </a:xfrm>
            <a:prstGeom prst="ellipse">
              <a:avLst/>
            </a:prstGeom>
            <a:gradFill>
              <a:gsLst>
                <a:gs pos="10000">
                  <a:srgbClr val="042F4C"/>
                </a:gs>
                <a:gs pos="83000">
                  <a:srgbClr val="021929"/>
                </a:gs>
              </a:gsLst>
              <a:lin ang="5400000" scaled="1"/>
            </a:gradFill>
            <a:ln>
              <a:solidFill>
                <a:srgbClr val="021929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b="1" dirty="0"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3</a:t>
              </a:r>
              <a:endParaRPr lang="zh-CN" altLang="en-US" sz="2800" b="1" dirty="0"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sp>
          <p:nvSpPr>
            <p:cNvPr id="13" name="文本框 11">
              <a:extLst>
                <a:ext uri="{FF2B5EF4-FFF2-40B4-BE49-F238E27FC236}">
                  <a16:creationId xmlns:a16="http://schemas.microsoft.com/office/drawing/2014/main" id="{BE642FCE-4CC8-9D4A-AFF6-3D77BDB72306}"/>
                </a:ext>
              </a:extLst>
            </p:cNvPr>
            <p:cNvSpPr txBox="1"/>
            <p:nvPr/>
          </p:nvSpPr>
          <p:spPr>
            <a:xfrm>
              <a:off x="7992534" y="1938905"/>
              <a:ext cx="179493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Forecasting</a:t>
              </a:r>
              <a:endParaRPr lang="zh-CN" altLang="en-US" sz="2400" dirty="0"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</p:grpSp>
      <p:grpSp>
        <p:nvGrpSpPr>
          <p:cNvPr id="14" name="组合 12">
            <a:extLst>
              <a:ext uri="{FF2B5EF4-FFF2-40B4-BE49-F238E27FC236}">
                <a16:creationId xmlns:a16="http://schemas.microsoft.com/office/drawing/2014/main" id="{43D2EE6E-9E8B-2B4F-82EA-8510397A4A28}"/>
              </a:ext>
            </a:extLst>
          </p:cNvPr>
          <p:cNvGrpSpPr/>
          <p:nvPr/>
        </p:nvGrpSpPr>
        <p:grpSpPr>
          <a:xfrm>
            <a:off x="6711951" y="4398132"/>
            <a:ext cx="2787648" cy="648000"/>
            <a:chOff x="6999819" y="1845737"/>
            <a:chExt cx="2787648" cy="648000"/>
          </a:xfrm>
        </p:grpSpPr>
        <p:sp>
          <p:nvSpPr>
            <p:cNvPr id="15" name="椭圆 13">
              <a:extLst>
                <a:ext uri="{FF2B5EF4-FFF2-40B4-BE49-F238E27FC236}">
                  <a16:creationId xmlns:a16="http://schemas.microsoft.com/office/drawing/2014/main" id="{85F8A48E-76CC-5949-A239-AB614A16ACC3}"/>
                </a:ext>
              </a:extLst>
            </p:cNvPr>
            <p:cNvSpPr/>
            <p:nvPr/>
          </p:nvSpPr>
          <p:spPr>
            <a:xfrm>
              <a:off x="6999819" y="1845737"/>
              <a:ext cx="648000" cy="648000"/>
            </a:xfrm>
            <a:prstGeom prst="ellipse">
              <a:avLst/>
            </a:prstGeom>
            <a:gradFill>
              <a:gsLst>
                <a:gs pos="10000">
                  <a:srgbClr val="042F4C"/>
                </a:gs>
                <a:gs pos="83000">
                  <a:srgbClr val="021929"/>
                </a:gs>
              </a:gsLst>
              <a:lin ang="5400000" scaled="1"/>
            </a:gradFill>
            <a:ln>
              <a:solidFill>
                <a:srgbClr val="021929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b="1" dirty="0"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4</a:t>
              </a:r>
              <a:endParaRPr lang="zh-CN" altLang="en-US" sz="2800" b="1" dirty="0"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sp>
          <p:nvSpPr>
            <p:cNvPr id="16" name="文本框 14">
              <a:extLst>
                <a:ext uri="{FF2B5EF4-FFF2-40B4-BE49-F238E27FC236}">
                  <a16:creationId xmlns:a16="http://schemas.microsoft.com/office/drawing/2014/main" id="{7156ED24-273F-B74C-B73C-D67A478ACCEA}"/>
                </a:ext>
              </a:extLst>
            </p:cNvPr>
            <p:cNvSpPr txBox="1"/>
            <p:nvPr/>
          </p:nvSpPr>
          <p:spPr>
            <a:xfrm>
              <a:off x="7992534" y="1938905"/>
              <a:ext cx="179493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Dashboard</a:t>
              </a:r>
              <a:endParaRPr lang="zh-CN" altLang="en-US" sz="2400" dirty="0"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</p:grpSp>
      <p:grpSp>
        <p:nvGrpSpPr>
          <p:cNvPr id="17" name="组合 12">
            <a:extLst>
              <a:ext uri="{FF2B5EF4-FFF2-40B4-BE49-F238E27FC236}">
                <a16:creationId xmlns:a16="http://schemas.microsoft.com/office/drawing/2014/main" id="{A83A5880-1E84-BF44-9279-6D4A722ADD28}"/>
              </a:ext>
            </a:extLst>
          </p:cNvPr>
          <p:cNvGrpSpPr/>
          <p:nvPr/>
        </p:nvGrpSpPr>
        <p:grpSpPr>
          <a:xfrm>
            <a:off x="6711951" y="5507220"/>
            <a:ext cx="2787648" cy="648000"/>
            <a:chOff x="6999819" y="1845737"/>
            <a:chExt cx="2787648" cy="648000"/>
          </a:xfrm>
        </p:grpSpPr>
        <p:sp>
          <p:nvSpPr>
            <p:cNvPr id="18" name="椭圆 13">
              <a:extLst>
                <a:ext uri="{FF2B5EF4-FFF2-40B4-BE49-F238E27FC236}">
                  <a16:creationId xmlns:a16="http://schemas.microsoft.com/office/drawing/2014/main" id="{7A2BBC05-43A4-9744-BB99-7D6C48C6805F}"/>
                </a:ext>
              </a:extLst>
            </p:cNvPr>
            <p:cNvSpPr/>
            <p:nvPr/>
          </p:nvSpPr>
          <p:spPr>
            <a:xfrm>
              <a:off x="6999819" y="1845737"/>
              <a:ext cx="648000" cy="648000"/>
            </a:xfrm>
            <a:prstGeom prst="ellipse">
              <a:avLst/>
            </a:prstGeom>
            <a:gradFill>
              <a:gsLst>
                <a:gs pos="10000">
                  <a:srgbClr val="042F4C"/>
                </a:gs>
                <a:gs pos="83000">
                  <a:srgbClr val="021929"/>
                </a:gs>
              </a:gsLst>
              <a:lin ang="5400000" scaled="1"/>
            </a:gradFill>
            <a:ln>
              <a:solidFill>
                <a:srgbClr val="021929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b="1" dirty="0"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5</a:t>
              </a:r>
              <a:endParaRPr lang="zh-CN" altLang="en-US" sz="2800" b="1" dirty="0"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sp>
          <p:nvSpPr>
            <p:cNvPr id="19" name="文本框 14">
              <a:extLst>
                <a:ext uri="{FF2B5EF4-FFF2-40B4-BE49-F238E27FC236}">
                  <a16:creationId xmlns:a16="http://schemas.microsoft.com/office/drawing/2014/main" id="{AF6C027E-9B47-9541-9A13-7ADB9EB49E50}"/>
                </a:ext>
              </a:extLst>
            </p:cNvPr>
            <p:cNvSpPr txBox="1"/>
            <p:nvPr/>
          </p:nvSpPr>
          <p:spPr>
            <a:xfrm>
              <a:off x="7992534" y="1938905"/>
              <a:ext cx="179493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Discussion</a:t>
              </a:r>
              <a:endParaRPr lang="zh-CN" altLang="en-US" sz="2400" dirty="0"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975654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9">
            <a:extLst>
              <a:ext uri="{FF2B5EF4-FFF2-40B4-BE49-F238E27FC236}">
                <a16:creationId xmlns:a16="http://schemas.microsoft.com/office/drawing/2014/main" id="{8BA62A7F-321F-8449-A19B-11F053FE4122}"/>
              </a:ext>
            </a:extLst>
          </p:cNvPr>
          <p:cNvSpPr/>
          <p:nvPr/>
        </p:nvSpPr>
        <p:spPr>
          <a:xfrm>
            <a:off x="6421077" y="1102152"/>
            <a:ext cx="2662125" cy="537882"/>
          </a:xfrm>
          <a:prstGeom prst="rect">
            <a:avLst/>
          </a:prstGeom>
          <a:solidFill>
            <a:srgbClr val="042F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HOW TO LAUNCH</a:t>
            </a:r>
            <a:endParaRPr lang="zh-CN" altLang="en-US" sz="2000" b="1" dirty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3" name="文本框 10">
            <a:extLst>
              <a:ext uri="{FF2B5EF4-FFF2-40B4-BE49-F238E27FC236}">
                <a16:creationId xmlns:a16="http://schemas.microsoft.com/office/drawing/2014/main" id="{D1808DB2-0BC3-6442-ABA7-5936D217A3BB}"/>
              </a:ext>
            </a:extLst>
          </p:cNvPr>
          <p:cNvSpPr txBox="1"/>
          <p:nvPr/>
        </p:nvSpPr>
        <p:spPr>
          <a:xfrm>
            <a:off x="6683189" y="2100209"/>
            <a:ext cx="3874961" cy="22701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021929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INSTALL PACKAGE  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	</a:t>
            </a:r>
            <a:r>
              <a:rPr lang="en-US" sz="1600" dirty="0"/>
              <a:t>pip install </a:t>
            </a:r>
            <a:r>
              <a:rPr lang="en-US" sz="1600" dirty="0" err="1"/>
              <a:t>streamlit</a:t>
            </a:r>
            <a:endParaRPr lang="en-US" sz="1600" dirty="0"/>
          </a:p>
          <a:p>
            <a:pPr>
              <a:lnSpc>
                <a:spcPct val="150000"/>
              </a:lnSpc>
            </a:pPr>
            <a:endParaRPr lang="en-US" altLang="zh-CN" sz="16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043150"/>
                </a:solidFill>
              </a:rPr>
              <a:t>LOCATE THE FILE AND RUN IN TERMINAL</a:t>
            </a:r>
          </a:p>
          <a:p>
            <a:pPr>
              <a:lnSpc>
                <a:spcPct val="150000"/>
              </a:lnSpc>
            </a:pPr>
            <a:r>
              <a:rPr lang="en-US" altLang="zh-CN" sz="1600" dirty="0"/>
              <a:t>	</a:t>
            </a:r>
            <a:r>
              <a:rPr lang="en-US" sz="1600" dirty="0" err="1"/>
              <a:t>streamlit</a:t>
            </a:r>
            <a:r>
              <a:rPr lang="en-US" sz="1600" dirty="0"/>
              <a:t> run </a:t>
            </a:r>
            <a:r>
              <a:rPr lang="en-US" sz="1600" dirty="0" err="1"/>
              <a:t>myfile.py</a:t>
            </a:r>
            <a:endParaRPr lang="en-US" altLang="zh-CN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600" dirty="0"/>
          </a:p>
        </p:txBody>
      </p:sp>
      <p:grpSp>
        <p:nvGrpSpPr>
          <p:cNvPr id="4" name="组合 26">
            <a:extLst>
              <a:ext uri="{FF2B5EF4-FFF2-40B4-BE49-F238E27FC236}">
                <a16:creationId xmlns:a16="http://schemas.microsoft.com/office/drawing/2014/main" id="{692CF1C8-0983-1747-BD97-420F6AF85707}"/>
              </a:ext>
            </a:extLst>
          </p:cNvPr>
          <p:cNvGrpSpPr/>
          <p:nvPr/>
        </p:nvGrpSpPr>
        <p:grpSpPr>
          <a:xfrm>
            <a:off x="5951549" y="4765492"/>
            <a:ext cx="1260000" cy="1225067"/>
            <a:chOff x="6041861" y="4630024"/>
            <a:chExt cx="1260000" cy="1225067"/>
          </a:xfrm>
        </p:grpSpPr>
        <p:sp>
          <p:nvSpPr>
            <p:cNvPr id="5" name="椭圆 20">
              <a:extLst>
                <a:ext uri="{FF2B5EF4-FFF2-40B4-BE49-F238E27FC236}">
                  <a16:creationId xmlns:a16="http://schemas.microsoft.com/office/drawing/2014/main" id="{41923A69-20C7-6748-B394-512792F9DCB8}"/>
                </a:ext>
              </a:extLst>
            </p:cNvPr>
            <p:cNvSpPr/>
            <p:nvPr/>
          </p:nvSpPr>
          <p:spPr>
            <a:xfrm>
              <a:off x="6041861" y="5531091"/>
              <a:ext cx="1260000" cy="324000"/>
            </a:xfrm>
            <a:prstGeom prst="ellipse">
              <a:avLst/>
            </a:prstGeom>
            <a:gradFill flip="none" rotWithShape="1">
              <a:gsLst>
                <a:gs pos="50000">
                  <a:schemeClr val="bg1"/>
                </a:gs>
                <a:gs pos="63000">
                  <a:schemeClr val="tx1"/>
                </a:gs>
              </a:gsLst>
              <a:lin ang="5400000" scaled="1"/>
              <a:tileRect/>
            </a:gra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椭圆 1">
              <a:extLst>
                <a:ext uri="{FF2B5EF4-FFF2-40B4-BE49-F238E27FC236}">
                  <a16:creationId xmlns:a16="http://schemas.microsoft.com/office/drawing/2014/main" id="{04609D9A-85EE-1147-B249-22EAD9E4E531}"/>
                </a:ext>
              </a:extLst>
            </p:cNvPr>
            <p:cNvSpPr/>
            <p:nvPr/>
          </p:nvSpPr>
          <p:spPr>
            <a:xfrm>
              <a:off x="6131861" y="4630024"/>
              <a:ext cx="1080000" cy="1080000"/>
            </a:xfrm>
            <a:prstGeom prst="ellipse">
              <a:avLst/>
            </a:prstGeom>
            <a:gradFill>
              <a:gsLst>
                <a:gs pos="10000">
                  <a:srgbClr val="042F4C"/>
                </a:gs>
                <a:gs pos="83000">
                  <a:srgbClr val="021929"/>
                </a:gs>
              </a:gsLst>
              <a:lin ang="5400000" scaled="1"/>
            </a:gradFill>
            <a:ln>
              <a:solidFill>
                <a:srgbClr val="021929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奖杯">
              <a:extLst>
                <a:ext uri="{FF2B5EF4-FFF2-40B4-BE49-F238E27FC236}">
                  <a16:creationId xmlns:a16="http://schemas.microsoft.com/office/drawing/2014/main" id="{835F1DF6-013C-D341-B63D-1030BAD577E8}"/>
                </a:ext>
              </a:extLst>
            </p:cNvPr>
            <p:cNvSpPr/>
            <p:nvPr/>
          </p:nvSpPr>
          <p:spPr bwMode="auto">
            <a:xfrm>
              <a:off x="6468699" y="5022350"/>
              <a:ext cx="432000" cy="360000"/>
            </a:xfrm>
            <a:custGeom>
              <a:avLst/>
              <a:gdLst>
                <a:gd name="T0" fmla="*/ 660065 w 1938337"/>
                <a:gd name="T1" fmla="*/ 1785471 h 2097088"/>
                <a:gd name="T2" fmla="*/ 1074391 w 1938337"/>
                <a:gd name="T3" fmla="*/ 1807357 h 2097088"/>
                <a:gd name="T4" fmla="*/ 1090030 w 1938337"/>
                <a:gd name="T5" fmla="*/ 1648866 h 2097088"/>
                <a:gd name="T6" fmla="*/ 997074 w 1938337"/>
                <a:gd name="T7" fmla="*/ 1410363 h 2097088"/>
                <a:gd name="T8" fmla="*/ 740470 w 1938337"/>
                <a:gd name="T9" fmla="*/ 1441863 h 2097088"/>
                <a:gd name="T10" fmla="*/ 1158685 w 1938337"/>
                <a:gd name="T11" fmla="*/ 241681 h 2097088"/>
                <a:gd name="T12" fmla="*/ 1062016 w 1938337"/>
                <a:gd name="T13" fmla="*/ 582817 h 2097088"/>
                <a:gd name="T14" fmla="*/ 959576 w 1938337"/>
                <a:gd name="T15" fmla="*/ 747370 h 2097088"/>
                <a:gd name="T16" fmla="*/ 1009593 w 1938337"/>
                <a:gd name="T17" fmla="*/ 758196 h 2097088"/>
                <a:gd name="T18" fmla="*/ 1186819 w 1938337"/>
                <a:gd name="T19" fmla="*/ 425240 h 2097088"/>
                <a:gd name="T20" fmla="*/ 1208221 w 1938337"/>
                <a:gd name="T21" fmla="*/ 203430 h 2097088"/>
                <a:gd name="T22" fmla="*/ 1278919 w 1938337"/>
                <a:gd name="T23" fmla="*/ 476964 h 2097088"/>
                <a:gd name="T24" fmla="*/ 1150989 w 1938337"/>
                <a:gd name="T25" fmla="*/ 722592 h 2097088"/>
                <a:gd name="T26" fmla="*/ 1014162 w 1938337"/>
                <a:gd name="T27" fmla="*/ 909759 h 2097088"/>
                <a:gd name="T28" fmla="*/ 967751 w 1938337"/>
                <a:gd name="T29" fmla="*/ 1018980 h 2097088"/>
                <a:gd name="T30" fmla="*/ 942502 w 1938337"/>
                <a:gd name="T31" fmla="*/ 1340628 h 2097088"/>
                <a:gd name="T32" fmla="*/ 793651 w 1938337"/>
                <a:gd name="T33" fmla="*/ 1348326 h 2097088"/>
                <a:gd name="T34" fmla="*/ 816977 w 1938337"/>
                <a:gd name="T35" fmla="*/ 1049292 h 2097088"/>
                <a:gd name="T36" fmla="*/ 791487 w 1938337"/>
                <a:gd name="T37" fmla="*/ 975676 h 2097088"/>
                <a:gd name="T38" fmla="*/ 746519 w 1938337"/>
                <a:gd name="T39" fmla="*/ 909759 h 2097088"/>
                <a:gd name="T40" fmla="*/ 605604 w 1938337"/>
                <a:gd name="T41" fmla="*/ 718020 h 2097088"/>
                <a:gd name="T42" fmla="*/ 481762 w 1938337"/>
                <a:gd name="T43" fmla="*/ 476964 h 2097088"/>
                <a:gd name="T44" fmla="*/ 249769 w 1938337"/>
                <a:gd name="T45" fmla="*/ 79798 h 2097088"/>
                <a:gd name="T46" fmla="*/ 371772 w 1938337"/>
                <a:gd name="T47" fmla="*/ 184379 h 2097088"/>
                <a:gd name="T48" fmla="*/ 406596 w 1938337"/>
                <a:gd name="T49" fmla="*/ 324302 h 2097088"/>
                <a:gd name="T50" fmla="*/ 340070 w 1938337"/>
                <a:gd name="T51" fmla="*/ 315887 h 2097088"/>
                <a:gd name="T52" fmla="*/ 270423 w 1938337"/>
                <a:gd name="T53" fmla="*/ 183417 h 2097088"/>
                <a:gd name="T54" fmla="*/ 154905 w 1938337"/>
                <a:gd name="T55" fmla="*/ 160097 h 2097088"/>
                <a:gd name="T56" fmla="*/ 86699 w 1938337"/>
                <a:gd name="T57" fmla="*/ 247368 h 2097088"/>
                <a:gd name="T58" fmla="*/ 88140 w 1938337"/>
                <a:gd name="T59" fmla="*/ 389454 h 2097088"/>
                <a:gd name="T60" fmla="*/ 182524 w 1938337"/>
                <a:gd name="T61" fmla="*/ 522885 h 2097088"/>
                <a:gd name="T62" fmla="*/ 498577 w 1938337"/>
                <a:gd name="T63" fmla="*/ 686368 h 2097088"/>
                <a:gd name="T64" fmla="*/ 627064 w 1938337"/>
                <a:gd name="T65" fmla="*/ 797921 h 2097088"/>
                <a:gd name="T66" fmla="*/ 589359 w 1938337"/>
                <a:gd name="T67" fmla="*/ 895530 h 2097088"/>
                <a:gd name="T68" fmla="*/ 492814 w 1938337"/>
                <a:gd name="T69" fmla="*/ 916446 h 2097088"/>
                <a:gd name="T70" fmla="*/ 499057 w 1938337"/>
                <a:gd name="T71" fmla="*/ 846965 h 2097088"/>
                <a:gd name="T72" fmla="*/ 548771 w 1938337"/>
                <a:gd name="T73" fmla="*/ 804171 h 2097088"/>
                <a:gd name="T74" fmla="*/ 311251 w 1938337"/>
                <a:gd name="T75" fmla="*/ 700312 h 2097088"/>
                <a:gd name="T76" fmla="*/ 62683 w 1938337"/>
                <a:gd name="T77" fmla="*/ 508700 h 2097088"/>
                <a:gd name="T78" fmla="*/ 0 w 1938337"/>
                <a:gd name="T79" fmla="*/ 316127 h 2097088"/>
                <a:gd name="T80" fmla="*/ 51155 w 1938337"/>
                <a:gd name="T81" fmla="*/ 141104 h 2097088"/>
                <a:gd name="T82" fmla="*/ 183004 w 1938337"/>
                <a:gd name="T83" fmla="*/ 72345 h 2097088"/>
                <a:gd name="T84" fmla="*/ 1687503 w 1938337"/>
                <a:gd name="T85" fmla="*/ 115139 h 2097088"/>
                <a:gd name="T86" fmla="*/ 1761162 w 1938337"/>
                <a:gd name="T87" fmla="*/ 288719 h 2097088"/>
                <a:gd name="T88" fmla="*/ 1723130 w 1938337"/>
                <a:gd name="T89" fmla="*/ 471917 h 2097088"/>
                <a:gd name="T90" fmla="*/ 1567869 w 1938337"/>
                <a:gd name="T91" fmla="*/ 633476 h 2097088"/>
                <a:gd name="T92" fmla="*/ 1225813 w 1938337"/>
                <a:gd name="T93" fmla="*/ 785419 h 2097088"/>
                <a:gd name="T94" fmla="*/ 1227979 w 1938337"/>
                <a:gd name="T95" fmla="*/ 836387 h 2097088"/>
                <a:gd name="T96" fmla="*/ 1282863 w 1938337"/>
                <a:gd name="T97" fmla="*/ 893847 h 2097088"/>
                <a:gd name="T98" fmla="*/ 1204630 w 1938337"/>
                <a:gd name="T99" fmla="*/ 915003 h 2097088"/>
                <a:gd name="T100" fmla="*/ 1135064 w 1938337"/>
                <a:gd name="T101" fmla="*/ 835907 h 2097088"/>
                <a:gd name="T102" fmla="*/ 1184410 w 1938337"/>
                <a:gd name="T103" fmla="*/ 715458 h 2097088"/>
                <a:gd name="T104" fmla="*/ 1474712 w 1938337"/>
                <a:gd name="T105" fmla="*/ 596452 h 2097088"/>
                <a:gd name="T106" fmla="*/ 1659100 w 1938337"/>
                <a:gd name="T107" fmla="*/ 424074 h 2097088"/>
                <a:gd name="T108" fmla="*/ 1681004 w 1938337"/>
                <a:gd name="T109" fmla="*/ 274295 h 2097088"/>
                <a:gd name="T110" fmla="*/ 1601569 w 1938337"/>
                <a:gd name="T111" fmla="*/ 158654 h 2097088"/>
                <a:gd name="T112" fmla="*/ 1482896 w 1938337"/>
                <a:gd name="T113" fmla="*/ 191350 h 2097088"/>
                <a:gd name="T114" fmla="*/ 1415256 w 1938337"/>
                <a:gd name="T115" fmla="*/ 325743 h 2097088"/>
                <a:gd name="T116" fmla="*/ 1349299 w 1938337"/>
                <a:gd name="T117" fmla="*/ 313963 h 2097088"/>
                <a:gd name="T118" fmla="*/ 1407793 w 1938337"/>
                <a:gd name="T119" fmla="*/ 156971 h 2097088"/>
                <a:gd name="T120" fmla="*/ 1549333 w 1938337"/>
                <a:gd name="T121" fmla="*/ 72585 h 2097088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1938337" h="2097088">
                  <a:moveTo>
                    <a:pt x="754655" y="1781504"/>
                  </a:moveTo>
                  <a:lnTo>
                    <a:pt x="755185" y="1787064"/>
                  </a:lnTo>
                  <a:lnTo>
                    <a:pt x="755185" y="1789976"/>
                  </a:lnTo>
                  <a:lnTo>
                    <a:pt x="754655" y="1793153"/>
                  </a:lnTo>
                  <a:lnTo>
                    <a:pt x="753861" y="1796065"/>
                  </a:lnTo>
                  <a:lnTo>
                    <a:pt x="753067" y="1798713"/>
                  </a:lnTo>
                  <a:lnTo>
                    <a:pt x="752009" y="1801360"/>
                  </a:lnTo>
                  <a:lnTo>
                    <a:pt x="750156" y="1803743"/>
                  </a:lnTo>
                  <a:lnTo>
                    <a:pt x="748568" y="1806391"/>
                  </a:lnTo>
                  <a:lnTo>
                    <a:pt x="746980" y="1808244"/>
                  </a:lnTo>
                  <a:lnTo>
                    <a:pt x="744598" y="1810362"/>
                  </a:lnTo>
                  <a:lnTo>
                    <a:pt x="742481" y="1812215"/>
                  </a:lnTo>
                  <a:lnTo>
                    <a:pt x="740099" y="1813804"/>
                  </a:lnTo>
                  <a:lnTo>
                    <a:pt x="737452" y="1815127"/>
                  </a:lnTo>
                  <a:lnTo>
                    <a:pt x="734805" y="1815922"/>
                  </a:lnTo>
                  <a:lnTo>
                    <a:pt x="731894" y="1816716"/>
                  </a:lnTo>
                  <a:lnTo>
                    <a:pt x="729247" y="1817245"/>
                  </a:lnTo>
                  <a:lnTo>
                    <a:pt x="726071" y="1817245"/>
                  </a:lnTo>
                  <a:lnTo>
                    <a:pt x="724483" y="1816981"/>
                  </a:lnTo>
                  <a:lnTo>
                    <a:pt x="724483" y="1965507"/>
                  </a:lnTo>
                  <a:lnTo>
                    <a:pt x="726071" y="1965507"/>
                  </a:lnTo>
                  <a:lnTo>
                    <a:pt x="729247" y="1965507"/>
                  </a:lnTo>
                  <a:lnTo>
                    <a:pt x="731894" y="1966036"/>
                  </a:lnTo>
                  <a:lnTo>
                    <a:pt x="734805" y="1966566"/>
                  </a:lnTo>
                  <a:lnTo>
                    <a:pt x="737452" y="1967625"/>
                  </a:lnTo>
                  <a:lnTo>
                    <a:pt x="740099" y="1969213"/>
                  </a:lnTo>
                  <a:lnTo>
                    <a:pt x="742481" y="1970537"/>
                  </a:lnTo>
                  <a:lnTo>
                    <a:pt x="744598" y="1972125"/>
                  </a:lnTo>
                  <a:lnTo>
                    <a:pt x="746980" y="1974243"/>
                  </a:lnTo>
                  <a:lnTo>
                    <a:pt x="748568" y="1976361"/>
                  </a:lnTo>
                  <a:lnTo>
                    <a:pt x="750156" y="1978744"/>
                  </a:lnTo>
                  <a:lnTo>
                    <a:pt x="752009" y="1981127"/>
                  </a:lnTo>
                  <a:lnTo>
                    <a:pt x="753067" y="1984039"/>
                  </a:lnTo>
                  <a:lnTo>
                    <a:pt x="753861" y="1986687"/>
                  </a:lnTo>
                  <a:lnTo>
                    <a:pt x="754655" y="1989599"/>
                  </a:lnTo>
                  <a:lnTo>
                    <a:pt x="755185" y="1992776"/>
                  </a:lnTo>
                  <a:lnTo>
                    <a:pt x="755185" y="1995688"/>
                  </a:lnTo>
                  <a:lnTo>
                    <a:pt x="755185" y="1996747"/>
                  </a:lnTo>
                  <a:lnTo>
                    <a:pt x="1181565" y="1996747"/>
                  </a:lnTo>
                  <a:lnTo>
                    <a:pt x="1181301" y="1995688"/>
                  </a:lnTo>
                  <a:lnTo>
                    <a:pt x="1181565" y="1992776"/>
                  </a:lnTo>
                  <a:lnTo>
                    <a:pt x="1181830" y="1989599"/>
                  </a:lnTo>
                  <a:lnTo>
                    <a:pt x="1182624" y="1986687"/>
                  </a:lnTo>
                  <a:lnTo>
                    <a:pt x="1183683" y="1984039"/>
                  </a:lnTo>
                  <a:lnTo>
                    <a:pt x="1184741" y="1981127"/>
                  </a:lnTo>
                  <a:lnTo>
                    <a:pt x="1186329" y="1978744"/>
                  </a:lnTo>
                  <a:lnTo>
                    <a:pt x="1187917" y="1976361"/>
                  </a:lnTo>
                  <a:lnTo>
                    <a:pt x="1189770" y="1974243"/>
                  </a:lnTo>
                  <a:lnTo>
                    <a:pt x="1191887" y="1972125"/>
                  </a:lnTo>
                  <a:lnTo>
                    <a:pt x="1194005" y="1970537"/>
                  </a:lnTo>
                  <a:lnTo>
                    <a:pt x="1196651" y="1969213"/>
                  </a:lnTo>
                  <a:lnTo>
                    <a:pt x="1199033" y="1967625"/>
                  </a:lnTo>
                  <a:lnTo>
                    <a:pt x="1201680" y="1966566"/>
                  </a:lnTo>
                  <a:lnTo>
                    <a:pt x="1204591" y="1966036"/>
                  </a:lnTo>
                  <a:lnTo>
                    <a:pt x="1207238" y="1965507"/>
                  </a:lnTo>
                  <a:lnTo>
                    <a:pt x="1210414" y="1965507"/>
                  </a:lnTo>
                  <a:lnTo>
                    <a:pt x="1212002" y="1965507"/>
                  </a:lnTo>
                  <a:lnTo>
                    <a:pt x="1212002" y="1816981"/>
                  </a:lnTo>
                  <a:lnTo>
                    <a:pt x="1210414" y="1817245"/>
                  </a:lnTo>
                  <a:lnTo>
                    <a:pt x="1207238" y="1817245"/>
                  </a:lnTo>
                  <a:lnTo>
                    <a:pt x="1204591" y="1816716"/>
                  </a:lnTo>
                  <a:lnTo>
                    <a:pt x="1201680" y="1815922"/>
                  </a:lnTo>
                  <a:lnTo>
                    <a:pt x="1199033" y="1815127"/>
                  </a:lnTo>
                  <a:lnTo>
                    <a:pt x="1196651" y="1813804"/>
                  </a:lnTo>
                  <a:lnTo>
                    <a:pt x="1194005" y="1812215"/>
                  </a:lnTo>
                  <a:lnTo>
                    <a:pt x="1191887" y="1810362"/>
                  </a:lnTo>
                  <a:lnTo>
                    <a:pt x="1189770" y="1808244"/>
                  </a:lnTo>
                  <a:lnTo>
                    <a:pt x="1187917" y="1806391"/>
                  </a:lnTo>
                  <a:lnTo>
                    <a:pt x="1186329" y="1803743"/>
                  </a:lnTo>
                  <a:lnTo>
                    <a:pt x="1184741" y="1801360"/>
                  </a:lnTo>
                  <a:lnTo>
                    <a:pt x="1183683" y="1798713"/>
                  </a:lnTo>
                  <a:lnTo>
                    <a:pt x="1182624" y="1796065"/>
                  </a:lnTo>
                  <a:lnTo>
                    <a:pt x="1181830" y="1793153"/>
                  </a:lnTo>
                  <a:lnTo>
                    <a:pt x="1181565" y="1789976"/>
                  </a:lnTo>
                  <a:lnTo>
                    <a:pt x="1181301" y="1787064"/>
                  </a:lnTo>
                  <a:lnTo>
                    <a:pt x="1182095" y="1781504"/>
                  </a:lnTo>
                  <a:lnTo>
                    <a:pt x="754655" y="1781504"/>
                  </a:lnTo>
                  <a:close/>
                  <a:moveTo>
                    <a:pt x="555625" y="1681163"/>
                  </a:moveTo>
                  <a:lnTo>
                    <a:pt x="1381125" y="1681163"/>
                  </a:lnTo>
                  <a:lnTo>
                    <a:pt x="1381125" y="2097088"/>
                  </a:lnTo>
                  <a:lnTo>
                    <a:pt x="555625" y="2097088"/>
                  </a:lnTo>
                  <a:lnTo>
                    <a:pt x="555625" y="1681163"/>
                  </a:lnTo>
                  <a:close/>
                  <a:moveTo>
                    <a:pt x="846057" y="1552575"/>
                  </a:moveTo>
                  <a:lnTo>
                    <a:pt x="1096781" y="1552575"/>
                  </a:lnTo>
                  <a:lnTo>
                    <a:pt x="1104997" y="1562178"/>
                  </a:lnTo>
                  <a:lnTo>
                    <a:pt x="1112683" y="1571246"/>
                  </a:lnTo>
                  <a:lnTo>
                    <a:pt x="1120634" y="1579515"/>
                  </a:lnTo>
                  <a:lnTo>
                    <a:pt x="1128320" y="1587517"/>
                  </a:lnTo>
                  <a:lnTo>
                    <a:pt x="1135741" y="1594986"/>
                  </a:lnTo>
                  <a:lnTo>
                    <a:pt x="1143162" y="1602188"/>
                  </a:lnTo>
                  <a:lnTo>
                    <a:pt x="1150583" y="1608856"/>
                  </a:lnTo>
                  <a:lnTo>
                    <a:pt x="1157474" y="1614991"/>
                  </a:lnTo>
                  <a:lnTo>
                    <a:pt x="1170726" y="1626461"/>
                  </a:lnTo>
                  <a:lnTo>
                    <a:pt x="1182917" y="1636063"/>
                  </a:lnTo>
                  <a:lnTo>
                    <a:pt x="1193784" y="1644065"/>
                  </a:lnTo>
                  <a:lnTo>
                    <a:pt x="1203325" y="1651000"/>
                  </a:lnTo>
                  <a:lnTo>
                    <a:pt x="738187" y="1651000"/>
                  </a:lnTo>
                  <a:lnTo>
                    <a:pt x="747993" y="1644065"/>
                  </a:lnTo>
                  <a:lnTo>
                    <a:pt x="759125" y="1635796"/>
                  </a:lnTo>
                  <a:lnTo>
                    <a:pt x="771582" y="1626194"/>
                  </a:lnTo>
                  <a:lnTo>
                    <a:pt x="785098" y="1614724"/>
                  </a:lnTo>
                  <a:lnTo>
                    <a:pt x="792254" y="1608589"/>
                  </a:lnTo>
                  <a:lnTo>
                    <a:pt x="799675" y="1601921"/>
                  </a:lnTo>
                  <a:lnTo>
                    <a:pt x="807096" y="1594986"/>
                  </a:lnTo>
                  <a:lnTo>
                    <a:pt x="814517" y="1587251"/>
                  </a:lnTo>
                  <a:lnTo>
                    <a:pt x="822468" y="1579249"/>
                  </a:lnTo>
                  <a:lnTo>
                    <a:pt x="830419" y="1570980"/>
                  </a:lnTo>
                  <a:lnTo>
                    <a:pt x="838106" y="1562178"/>
                  </a:lnTo>
                  <a:lnTo>
                    <a:pt x="846057" y="1552575"/>
                  </a:lnTo>
                  <a:close/>
                  <a:moveTo>
                    <a:pt x="1307617" y="216793"/>
                  </a:moveTo>
                  <a:lnTo>
                    <a:pt x="1304708" y="217057"/>
                  </a:lnTo>
                  <a:lnTo>
                    <a:pt x="1301269" y="217587"/>
                  </a:lnTo>
                  <a:lnTo>
                    <a:pt x="1298095" y="218646"/>
                  </a:lnTo>
                  <a:lnTo>
                    <a:pt x="1295449" y="219971"/>
                  </a:lnTo>
                  <a:lnTo>
                    <a:pt x="1292540" y="221295"/>
                  </a:lnTo>
                  <a:lnTo>
                    <a:pt x="1289630" y="223149"/>
                  </a:lnTo>
                  <a:lnTo>
                    <a:pt x="1287514" y="225002"/>
                  </a:lnTo>
                  <a:lnTo>
                    <a:pt x="1285133" y="227121"/>
                  </a:lnTo>
                  <a:lnTo>
                    <a:pt x="1283017" y="229505"/>
                  </a:lnTo>
                  <a:lnTo>
                    <a:pt x="1281166" y="232153"/>
                  </a:lnTo>
                  <a:lnTo>
                    <a:pt x="1279578" y="234801"/>
                  </a:lnTo>
                  <a:lnTo>
                    <a:pt x="1278256" y="237714"/>
                  </a:lnTo>
                  <a:lnTo>
                    <a:pt x="1277462" y="240892"/>
                  </a:lnTo>
                  <a:lnTo>
                    <a:pt x="1276404" y="243805"/>
                  </a:lnTo>
                  <a:lnTo>
                    <a:pt x="1276140" y="247248"/>
                  </a:lnTo>
                  <a:lnTo>
                    <a:pt x="1274553" y="266051"/>
                  </a:lnTo>
                  <a:lnTo>
                    <a:pt x="1272965" y="284590"/>
                  </a:lnTo>
                  <a:lnTo>
                    <a:pt x="1270585" y="303128"/>
                  </a:lnTo>
                  <a:lnTo>
                    <a:pt x="1268204" y="321931"/>
                  </a:lnTo>
                  <a:lnTo>
                    <a:pt x="1265295" y="340470"/>
                  </a:lnTo>
                  <a:lnTo>
                    <a:pt x="1262385" y="359008"/>
                  </a:lnTo>
                  <a:lnTo>
                    <a:pt x="1258946" y="377546"/>
                  </a:lnTo>
                  <a:lnTo>
                    <a:pt x="1255243" y="396349"/>
                  </a:lnTo>
                  <a:lnTo>
                    <a:pt x="1251275" y="414888"/>
                  </a:lnTo>
                  <a:lnTo>
                    <a:pt x="1246778" y="433161"/>
                  </a:lnTo>
                  <a:lnTo>
                    <a:pt x="1242282" y="451435"/>
                  </a:lnTo>
                  <a:lnTo>
                    <a:pt x="1237256" y="469443"/>
                  </a:lnTo>
                  <a:lnTo>
                    <a:pt x="1231965" y="487187"/>
                  </a:lnTo>
                  <a:lnTo>
                    <a:pt x="1225882" y="505196"/>
                  </a:lnTo>
                  <a:lnTo>
                    <a:pt x="1220062" y="522940"/>
                  </a:lnTo>
                  <a:lnTo>
                    <a:pt x="1213714" y="540418"/>
                  </a:lnTo>
                  <a:lnTo>
                    <a:pt x="1206836" y="557897"/>
                  </a:lnTo>
                  <a:lnTo>
                    <a:pt x="1199959" y="575112"/>
                  </a:lnTo>
                  <a:lnTo>
                    <a:pt x="1192552" y="591796"/>
                  </a:lnTo>
                  <a:lnTo>
                    <a:pt x="1184617" y="608745"/>
                  </a:lnTo>
                  <a:lnTo>
                    <a:pt x="1176681" y="625430"/>
                  </a:lnTo>
                  <a:lnTo>
                    <a:pt x="1168217" y="641585"/>
                  </a:lnTo>
                  <a:lnTo>
                    <a:pt x="1159223" y="658004"/>
                  </a:lnTo>
                  <a:lnTo>
                    <a:pt x="1150230" y="673629"/>
                  </a:lnTo>
                  <a:lnTo>
                    <a:pt x="1140443" y="689255"/>
                  </a:lnTo>
                  <a:lnTo>
                    <a:pt x="1130391" y="704615"/>
                  </a:lnTo>
                  <a:lnTo>
                    <a:pt x="1120075" y="719445"/>
                  </a:lnTo>
                  <a:lnTo>
                    <a:pt x="1109494" y="734276"/>
                  </a:lnTo>
                  <a:lnTo>
                    <a:pt x="1098385" y="748842"/>
                  </a:lnTo>
                  <a:lnTo>
                    <a:pt x="1087010" y="762878"/>
                  </a:lnTo>
                  <a:lnTo>
                    <a:pt x="1075107" y="776650"/>
                  </a:lnTo>
                  <a:lnTo>
                    <a:pt x="1062939" y="789891"/>
                  </a:lnTo>
                  <a:lnTo>
                    <a:pt x="1060559" y="792275"/>
                  </a:lnTo>
                  <a:lnTo>
                    <a:pt x="1058971" y="795188"/>
                  </a:lnTo>
                  <a:lnTo>
                    <a:pt x="1057120" y="797836"/>
                  </a:lnTo>
                  <a:lnTo>
                    <a:pt x="1056062" y="801014"/>
                  </a:lnTo>
                  <a:lnTo>
                    <a:pt x="1055004" y="803927"/>
                  </a:lnTo>
                  <a:lnTo>
                    <a:pt x="1054475" y="806840"/>
                  </a:lnTo>
                  <a:lnTo>
                    <a:pt x="1054210" y="810283"/>
                  </a:lnTo>
                  <a:lnTo>
                    <a:pt x="1054210" y="813461"/>
                  </a:lnTo>
                  <a:lnTo>
                    <a:pt x="1054210" y="816374"/>
                  </a:lnTo>
                  <a:lnTo>
                    <a:pt x="1054739" y="819552"/>
                  </a:lnTo>
                  <a:lnTo>
                    <a:pt x="1055533" y="822730"/>
                  </a:lnTo>
                  <a:lnTo>
                    <a:pt x="1056591" y="825379"/>
                  </a:lnTo>
                  <a:lnTo>
                    <a:pt x="1058178" y="828292"/>
                  </a:lnTo>
                  <a:lnTo>
                    <a:pt x="1060030" y="831205"/>
                  </a:lnTo>
                  <a:lnTo>
                    <a:pt x="1061881" y="833588"/>
                  </a:lnTo>
                  <a:lnTo>
                    <a:pt x="1064262" y="836237"/>
                  </a:lnTo>
                  <a:lnTo>
                    <a:pt x="1066907" y="838355"/>
                  </a:lnTo>
                  <a:lnTo>
                    <a:pt x="1069552" y="840209"/>
                  </a:lnTo>
                  <a:lnTo>
                    <a:pt x="1072462" y="841798"/>
                  </a:lnTo>
                  <a:lnTo>
                    <a:pt x="1075107" y="842858"/>
                  </a:lnTo>
                  <a:lnTo>
                    <a:pt x="1078281" y="843917"/>
                  </a:lnTo>
                  <a:lnTo>
                    <a:pt x="1081455" y="844712"/>
                  </a:lnTo>
                  <a:lnTo>
                    <a:pt x="1084365" y="844976"/>
                  </a:lnTo>
                  <a:lnTo>
                    <a:pt x="1087539" y="845241"/>
                  </a:lnTo>
                  <a:lnTo>
                    <a:pt x="1090978" y="844976"/>
                  </a:lnTo>
                  <a:lnTo>
                    <a:pt x="1093888" y="844447"/>
                  </a:lnTo>
                  <a:lnTo>
                    <a:pt x="1096797" y="843387"/>
                  </a:lnTo>
                  <a:lnTo>
                    <a:pt x="1099972" y="842328"/>
                  </a:lnTo>
                  <a:lnTo>
                    <a:pt x="1102617" y="841004"/>
                  </a:lnTo>
                  <a:lnTo>
                    <a:pt x="1105526" y="838885"/>
                  </a:lnTo>
                  <a:lnTo>
                    <a:pt x="1108172" y="837031"/>
                  </a:lnTo>
                  <a:lnTo>
                    <a:pt x="1110552" y="834648"/>
                  </a:lnTo>
                  <a:lnTo>
                    <a:pt x="1124043" y="819817"/>
                  </a:lnTo>
                  <a:lnTo>
                    <a:pt x="1137004" y="804722"/>
                  </a:lnTo>
                  <a:lnTo>
                    <a:pt x="1149701" y="789097"/>
                  </a:lnTo>
                  <a:lnTo>
                    <a:pt x="1161604" y="773471"/>
                  </a:lnTo>
                  <a:lnTo>
                    <a:pt x="1173507" y="757581"/>
                  </a:lnTo>
                  <a:lnTo>
                    <a:pt x="1184617" y="740897"/>
                  </a:lnTo>
                  <a:lnTo>
                    <a:pt x="1195727" y="724213"/>
                  </a:lnTo>
                  <a:lnTo>
                    <a:pt x="1206043" y="707528"/>
                  </a:lnTo>
                  <a:lnTo>
                    <a:pt x="1216094" y="690049"/>
                  </a:lnTo>
                  <a:lnTo>
                    <a:pt x="1225617" y="672570"/>
                  </a:lnTo>
                  <a:lnTo>
                    <a:pt x="1234875" y="654826"/>
                  </a:lnTo>
                  <a:lnTo>
                    <a:pt x="1243604" y="637082"/>
                  </a:lnTo>
                  <a:lnTo>
                    <a:pt x="1252069" y="618809"/>
                  </a:lnTo>
                  <a:lnTo>
                    <a:pt x="1260269" y="600536"/>
                  </a:lnTo>
                  <a:lnTo>
                    <a:pt x="1267940" y="581997"/>
                  </a:lnTo>
                  <a:lnTo>
                    <a:pt x="1274817" y="563459"/>
                  </a:lnTo>
                  <a:lnTo>
                    <a:pt x="1281959" y="544656"/>
                  </a:lnTo>
                  <a:lnTo>
                    <a:pt x="1288307" y="525853"/>
                  </a:lnTo>
                  <a:lnTo>
                    <a:pt x="1294127" y="506785"/>
                  </a:lnTo>
                  <a:lnTo>
                    <a:pt x="1300211" y="487187"/>
                  </a:lnTo>
                  <a:lnTo>
                    <a:pt x="1305501" y="468119"/>
                  </a:lnTo>
                  <a:lnTo>
                    <a:pt x="1310262" y="448786"/>
                  </a:lnTo>
                  <a:lnTo>
                    <a:pt x="1315024" y="429188"/>
                  </a:lnTo>
                  <a:lnTo>
                    <a:pt x="1319256" y="409591"/>
                  </a:lnTo>
                  <a:lnTo>
                    <a:pt x="1323224" y="389993"/>
                  </a:lnTo>
                  <a:lnTo>
                    <a:pt x="1326662" y="370396"/>
                  </a:lnTo>
                  <a:lnTo>
                    <a:pt x="1330101" y="350798"/>
                  </a:lnTo>
                  <a:lnTo>
                    <a:pt x="1333011" y="330936"/>
                  </a:lnTo>
                  <a:lnTo>
                    <a:pt x="1335391" y="311338"/>
                  </a:lnTo>
                  <a:lnTo>
                    <a:pt x="1337772" y="291475"/>
                  </a:lnTo>
                  <a:lnTo>
                    <a:pt x="1339624" y="271613"/>
                  </a:lnTo>
                  <a:lnTo>
                    <a:pt x="1341475" y="252015"/>
                  </a:lnTo>
                  <a:lnTo>
                    <a:pt x="1341475" y="248572"/>
                  </a:lnTo>
                  <a:lnTo>
                    <a:pt x="1341211" y="245659"/>
                  </a:lnTo>
                  <a:lnTo>
                    <a:pt x="1340417" y="242216"/>
                  </a:lnTo>
                  <a:lnTo>
                    <a:pt x="1339624" y="239039"/>
                  </a:lnTo>
                  <a:lnTo>
                    <a:pt x="1338566" y="236390"/>
                  </a:lnTo>
                  <a:lnTo>
                    <a:pt x="1337243" y="233477"/>
                  </a:lnTo>
                  <a:lnTo>
                    <a:pt x="1335391" y="230829"/>
                  </a:lnTo>
                  <a:lnTo>
                    <a:pt x="1333540" y="228445"/>
                  </a:lnTo>
                  <a:lnTo>
                    <a:pt x="1331159" y="226062"/>
                  </a:lnTo>
                  <a:lnTo>
                    <a:pt x="1329043" y="223943"/>
                  </a:lnTo>
                  <a:lnTo>
                    <a:pt x="1326398" y="222089"/>
                  </a:lnTo>
                  <a:lnTo>
                    <a:pt x="1323753" y="220500"/>
                  </a:lnTo>
                  <a:lnTo>
                    <a:pt x="1320579" y="219176"/>
                  </a:lnTo>
                  <a:lnTo>
                    <a:pt x="1317669" y="218382"/>
                  </a:lnTo>
                  <a:lnTo>
                    <a:pt x="1314495" y="217322"/>
                  </a:lnTo>
                  <a:lnTo>
                    <a:pt x="1311056" y="217057"/>
                  </a:lnTo>
                  <a:lnTo>
                    <a:pt x="1307617" y="216793"/>
                  </a:lnTo>
                  <a:close/>
                  <a:moveTo>
                    <a:pt x="442912" y="112713"/>
                  </a:moveTo>
                  <a:lnTo>
                    <a:pt x="1493837" y="112713"/>
                  </a:lnTo>
                  <a:lnTo>
                    <a:pt x="1485637" y="163826"/>
                  </a:lnTo>
                  <a:lnTo>
                    <a:pt x="1477172" y="211761"/>
                  </a:lnTo>
                  <a:lnTo>
                    <a:pt x="1468708" y="257312"/>
                  </a:lnTo>
                  <a:lnTo>
                    <a:pt x="1460508" y="299685"/>
                  </a:lnTo>
                  <a:lnTo>
                    <a:pt x="1452308" y="339145"/>
                  </a:lnTo>
                  <a:lnTo>
                    <a:pt x="1444372" y="375427"/>
                  </a:lnTo>
                  <a:lnTo>
                    <a:pt x="1436437" y="408532"/>
                  </a:lnTo>
                  <a:lnTo>
                    <a:pt x="1429559" y="438723"/>
                  </a:lnTo>
                  <a:lnTo>
                    <a:pt x="1422682" y="465471"/>
                  </a:lnTo>
                  <a:lnTo>
                    <a:pt x="1416598" y="488776"/>
                  </a:lnTo>
                  <a:lnTo>
                    <a:pt x="1411308" y="508638"/>
                  </a:lnTo>
                  <a:lnTo>
                    <a:pt x="1406811" y="525058"/>
                  </a:lnTo>
                  <a:lnTo>
                    <a:pt x="1399934" y="547304"/>
                  </a:lnTo>
                  <a:lnTo>
                    <a:pt x="1397817" y="554719"/>
                  </a:lnTo>
                  <a:lnTo>
                    <a:pt x="1394114" y="564518"/>
                  </a:lnTo>
                  <a:lnTo>
                    <a:pt x="1390146" y="574847"/>
                  </a:lnTo>
                  <a:lnTo>
                    <a:pt x="1385914" y="585440"/>
                  </a:lnTo>
                  <a:lnTo>
                    <a:pt x="1380888" y="596563"/>
                  </a:lnTo>
                  <a:lnTo>
                    <a:pt x="1375863" y="608216"/>
                  </a:lnTo>
                  <a:lnTo>
                    <a:pt x="1370308" y="620398"/>
                  </a:lnTo>
                  <a:lnTo>
                    <a:pt x="1364224" y="632580"/>
                  </a:lnTo>
                  <a:lnTo>
                    <a:pt x="1357875" y="645027"/>
                  </a:lnTo>
                  <a:lnTo>
                    <a:pt x="1351263" y="658004"/>
                  </a:lnTo>
                  <a:lnTo>
                    <a:pt x="1343856" y="671246"/>
                  </a:lnTo>
                  <a:lnTo>
                    <a:pt x="1336714" y="684488"/>
                  </a:lnTo>
                  <a:lnTo>
                    <a:pt x="1328779" y="698259"/>
                  </a:lnTo>
                  <a:lnTo>
                    <a:pt x="1320579" y="711501"/>
                  </a:lnTo>
                  <a:lnTo>
                    <a:pt x="1312379" y="725537"/>
                  </a:lnTo>
                  <a:lnTo>
                    <a:pt x="1303649" y="739573"/>
                  </a:lnTo>
                  <a:lnTo>
                    <a:pt x="1294656" y="753609"/>
                  </a:lnTo>
                  <a:lnTo>
                    <a:pt x="1285133" y="767645"/>
                  </a:lnTo>
                  <a:lnTo>
                    <a:pt x="1275875" y="781416"/>
                  </a:lnTo>
                  <a:lnTo>
                    <a:pt x="1266088" y="795453"/>
                  </a:lnTo>
                  <a:lnTo>
                    <a:pt x="1256036" y="809489"/>
                  </a:lnTo>
                  <a:lnTo>
                    <a:pt x="1245720" y="823260"/>
                  </a:lnTo>
                  <a:lnTo>
                    <a:pt x="1235140" y="836767"/>
                  </a:lnTo>
                  <a:lnTo>
                    <a:pt x="1224559" y="850273"/>
                  </a:lnTo>
                  <a:lnTo>
                    <a:pt x="1213714" y="863779"/>
                  </a:lnTo>
                  <a:lnTo>
                    <a:pt x="1202340" y="877021"/>
                  </a:lnTo>
                  <a:lnTo>
                    <a:pt x="1191230" y="889468"/>
                  </a:lnTo>
                  <a:lnTo>
                    <a:pt x="1179591" y="902180"/>
                  </a:lnTo>
                  <a:lnTo>
                    <a:pt x="1167952" y="914627"/>
                  </a:lnTo>
                  <a:lnTo>
                    <a:pt x="1156049" y="926280"/>
                  </a:lnTo>
                  <a:lnTo>
                    <a:pt x="1144146" y="937933"/>
                  </a:lnTo>
                  <a:lnTo>
                    <a:pt x="1132243" y="949056"/>
                  </a:lnTo>
                  <a:lnTo>
                    <a:pt x="1119810" y="959914"/>
                  </a:lnTo>
                  <a:lnTo>
                    <a:pt x="1119810" y="992753"/>
                  </a:lnTo>
                  <a:lnTo>
                    <a:pt x="1119810" y="993548"/>
                  </a:lnTo>
                  <a:lnTo>
                    <a:pt x="1119546" y="994872"/>
                  </a:lnTo>
                  <a:lnTo>
                    <a:pt x="1119546" y="995666"/>
                  </a:lnTo>
                  <a:lnTo>
                    <a:pt x="1119546" y="996196"/>
                  </a:lnTo>
                  <a:lnTo>
                    <a:pt x="1119281" y="995931"/>
                  </a:lnTo>
                  <a:lnTo>
                    <a:pt x="1117694" y="998579"/>
                  </a:lnTo>
                  <a:lnTo>
                    <a:pt x="1115578" y="1001493"/>
                  </a:lnTo>
                  <a:lnTo>
                    <a:pt x="1112668" y="1004671"/>
                  </a:lnTo>
                  <a:lnTo>
                    <a:pt x="1109230" y="1007849"/>
                  </a:lnTo>
                  <a:lnTo>
                    <a:pt x="1101294" y="1015529"/>
                  </a:lnTo>
                  <a:lnTo>
                    <a:pt x="1096797" y="1020031"/>
                  </a:lnTo>
                  <a:lnTo>
                    <a:pt x="1092301" y="1024798"/>
                  </a:lnTo>
                  <a:lnTo>
                    <a:pt x="1087804" y="1030095"/>
                  </a:lnTo>
                  <a:lnTo>
                    <a:pt x="1083307" y="1035921"/>
                  </a:lnTo>
                  <a:lnTo>
                    <a:pt x="1079075" y="1042807"/>
                  </a:lnTo>
                  <a:lnTo>
                    <a:pt x="1074843" y="1050222"/>
                  </a:lnTo>
                  <a:lnTo>
                    <a:pt x="1073255" y="1053930"/>
                  </a:lnTo>
                  <a:lnTo>
                    <a:pt x="1071668" y="1057902"/>
                  </a:lnTo>
                  <a:lnTo>
                    <a:pt x="1069817" y="1062404"/>
                  </a:lnTo>
                  <a:lnTo>
                    <a:pt x="1068230" y="1066906"/>
                  </a:lnTo>
                  <a:lnTo>
                    <a:pt x="1066907" y="1071673"/>
                  </a:lnTo>
                  <a:lnTo>
                    <a:pt x="1065584" y="1076440"/>
                  </a:lnTo>
                  <a:lnTo>
                    <a:pt x="1064526" y="1081737"/>
                  </a:lnTo>
                  <a:lnTo>
                    <a:pt x="1063733" y="1087298"/>
                  </a:lnTo>
                  <a:lnTo>
                    <a:pt x="1064526" y="1089152"/>
                  </a:lnTo>
                  <a:lnTo>
                    <a:pt x="1064262" y="1120932"/>
                  </a:lnTo>
                  <a:lnTo>
                    <a:pt x="1064262" y="1121727"/>
                  </a:lnTo>
                  <a:lnTo>
                    <a:pt x="1064526" y="1121727"/>
                  </a:lnTo>
                  <a:lnTo>
                    <a:pt x="1063468" y="1124640"/>
                  </a:lnTo>
                  <a:lnTo>
                    <a:pt x="1062675" y="1127023"/>
                  </a:lnTo>
                  <a:lnTo>
                    <a:pt x="1060823" y="1130466"/>
                  </a:lnTo>
                  <a:lnTo>
                    <a:pt x="1058707" y="1134704"/>
                  </a:lnTo>
                  <a:lnTo>
                    <a:pt x="1055268" y="1139735"/>
                  </a:lnTo>
                  <a:lnTo>
                    <a:pt x="1053681" y="1142119"/>
                  </a:lnTo>
                  <a:lnTo>
                    <a:pt x="1051829" y="1144238"/>
                  </a:lnTo>
                  <a:lnTo>
                    <a:pt x="1048655" y="1147945"/>
                  </a:lnTo>
                  <a:lnTo>
                    <a:pt x="1044952" y="1150858"/>
                  </a:lnTo>
                  <a:lnTo>
                    <a:pt x="1041513" y="1153242"/>
                  </a:lnTo>
                  <a:lnTo>
                    <a:pt x="1036488" y="1156420"/>
                  </a:lnTo>
                  <a:lnTo>
                    <a:pt x="1035165" y="1157214"/>
                  </a:lnTo>
                  <a:lnTo>
                    <a:pt x="1034107" y="1157744"/>
                  </a:lnTo>
                  <a:lnTo>
                    <a:pt x="1030933" y="1159333"/>
                  </a:lnTo>
                  <a:lnTo>
                    <a:pt x="1026436" y="1161187"/>
                  </a:lnTo>
                  <a:lnTo>
                    <a:pt x="1017971" y="1163570"/>
                  </a:lnTo>
                  <a:lnTo>
                    <a:pt x="1016120" y="1168337"/>
                  </a:lnTo>
                  <a:lnTo>
                    <a:pt x="1016120" y="1454092"/>
                  </a:lnTo>
                  <a:lnTo>
                    <a:pt x="1015855" y="1473160"/>
                  </a:lnTo>
                  <a:lnTo>
                    <a:pt x="1030404" y="1474749"/>
                  </a:lnTo>
                  <a:lnTo>
                    <a:pt x="1036752" y="1475808"/>
                  </a:lnTo>
                  <a:lnTo>
                    <a:pt x="1042571" y="1476868"/>
                  </a:lnTo>
                  <a:lnTo>
                    <a:pt x="1043365" y="1477133"/>
                  </a:lnTo>
                  <a:lnTo>
                    <a:pt x="1046275" y="1477662"/>
                  </a:lnTo>
                  <a:lnTo>
                    <a:pt x="1054210" y="1479516"/>
                  </a:lnTo>
                  <a:lnTo>
                    <a:pt x="1057120" y="1480840"/>
                  </a:lnTo>
                  <a:lnTo>
                    <a:pt x="1060030" y="1481635"/>
                  </a:lnTo>
                  <a:lnTo>
                    <a:pt x="1062410" y="1482959"/>
                  </a:lnTo>
                  <a:lnTo>
                    <a:pt x="1063733" y="1484018"/>
                  </a:lnTo>
                  <a:lnTo>
                    <a:pt x="1064791" y="1485342"/>
                  </a:lnTo>
                  <a:lnTo>
                    <a:pt x="1065055" y="1486667"/>
                  </a:lnTo>
                  <a:lnTo>
                    <a:pt x="1065320" y="1486667"/>
                  </a:lnTo>
                  <a:lnTo>
                    <a:pt x="1065320" y="1507588"/>
                  </a:lnTo>
                  <a:lnTo>
                    <a:pt x="1065320" y="1513944"/>
                  </a:lnTo>
                  <a:lnTo>
                    <a:pt x="1067436" y="1516063"/>
                  </a:lnTo>
                  <a:lnTo>
                    <a:pt x="871958" y="1516063"/>
                  </a:lnTo>
                  <a:lnTo>
                    <a:pt x="871958" y="1514739"/>
                  </a:lnTo>
                  <a:lnTo>
                    <a:pt x="871958" y="1507588"/>
                  </a:lnTo>
                  <a:lnTo>
                    <a:pt x="871958" y="1486667"/>
                  </a:lnTo>
                  <a:lnTo>
                    <a:pt x="872223" y="1486667"/>
                  </a:lnTo>
                  <a:lnTo>
                    <a:pt x="872487" y="1485607"/>
                  </a:lnTo>
                  <a:lnTo>
                    <a:pt x="873016" y="1484283"/>
                  </a:lnTo>
                  <a:lnTo>
                    <a:pt x="874074" y="1483489"/>
                  </a:lnTo>
                  <a:lnTo>
                    <a:pt x="875926" y="1482429"/>
                  </a:lnTo>
                  <a:lnTo>
                    <a:pt x="877778" y="1481635"/>
                  </a:lnTo>
                  <a:lnTo>
                    <a:pt x="880158" y="1480575"/>
                  </a:lnTo>
                  <a:lnTo>
                    <a:pt x="885978" y="1478722"/>
                  </a:lnTo>
                  <a:lnTo>
                    <a:pt x="892855" y="1477133"/>
                  </a:lnTo>
                  <a:lnTo>
                    <a:pt x="901319" y="1475808"/>
                  </a:lnTo>
                  <a:lnTo>
                    <a:pt x="910842" y="1474219"/>
                  </a:lnTo>
                  <a:lnTo>
                    <a:pt x="921423" y="1473160"/>
                  </a:lnTo>
                  <a:lnTo>
                    <a:pt x="921423" y="1454092"/>
                  </a:lnTo>
                  <a:lnTo>
                    <a:pt x="921423" y="1170721"/>
                  </a:lnTo>
                  <a:lnTo>
                    <a:pt x="920894" y="1170721"/>
                  </a:lnTo>
                  <a:lnTo>
                    <a:pt x="920894" y="1168602"/>
                  </a:lnTo>
                  <a:lnTo>
                    <a:pt x="920365" y="1167013"/>
                  </a:lnTo>
                  <a:lnTo>
                    <a:pt x="919836" y="1163835"/>
                  </a:lnTo>
                  <a:lnTo>
                    <a:pt x="913752" y="1161981"/>
                  </a:lnTo>
                  <a:lnTo>
                    <a:pt x="908197" y="1160128"/>
                  </a:lnTo>
                  <a:lnTo>
                    <a:pt x="902642" y="1157744"/>
                  </a:lnTo>
                  <a:lnTo>
                    <a:pt x="901849" y="1157214"/>
                  </a:lnTo>
                  <a:lnTo>
                    <a:pt x="900526" y="1156420"/>
                  </a:lnTo>
                  <a:lnTo>
                    <a:pt x="898674" y="1155096"/>
                  </a:lnTo>
                  <a:lnTo>
                    <a:pt x="895765" y="1153772"/>
                  </a:lnTo>
                  <a:lnTo>
                    <a:pt x="892590" y="1151653"/>
                  </a:lnTo>
                  <a:lnTo>
                    <a:pt x="889152" y="1148475"/>
                  </a:lnTo>
                  <a:lnTo>
                    <a:pt x="885449" y="1144502"/>
                  </a:lnTo>
                  <a:lnTo>
                    <a:pt x="881481" y="1139735"/>
                  </a:lnTo>
                  <a:lnTo>
                    <a:pt x="877778" y="1134439"/>
                  </a:lnTo>
                  <a:lnTo>
                    <a:pt x="876984" y="1133115"/>
                  </a:lnTo>
                  <a:lnTo>
                    <a:pt x="875397" y="1130201"/>
                  </a:lnTo>
                  <a:lnTo>
                    <a:pt x="874603" y="1129142"/>
                  </a:lnTo>
                  <a:lnTo>
                    <a:pt x="873545" y="1126759"/>
                  </a:lnTo>
                  <a:lnTo>
                    <a:pt x="873281" y="1125964"/>
                  </a:lnTo>
                  <a:lnTo>
                    <a:pt x="872752" y="1124110"/>
                  </a:lnTo>
                  <a:lnTo>
                    <a:pt x="872487" y="1124110"/>
                  </a:lnTo>
                  <a:lnTo>
                    <a:pt x="872487" y="1121992"/>
                  </a:lnTo>
                  <a:lnTo>
                    <a:pt x="872487" y="1121727"/>
                  </a:lnTo>
                  <a:lnTo>
                    <a:pt x="872487" y="1121197"/>
                  </a:lnTo>
                  <a:lnTo>
                    <a:pt x="872487" y="1120932"/>
                  </a:lnTo>
                  <a:lnTo>
                    <a:pt x="872487" y="1087034"/>
                  </a:lnTo>
                  <a:lnTo>
                    <a:pt x="872752" y="1087034"/>
                  </a:lnTo>
                  <a:lnTo>
                    <a:pt x="871694" y="1080413"/>
                  </a:lnTo>
                  <a:lnTo>
                    <a:pt x="870636" y="1074057"/>
                  </a:lnTo>
                  <a:lnTo>
                    <a:pt x="868784" y="1067966"/>
                  </a:lnTo>
                  <a:lnTo>
                    <a:pt x="866932" y="1062404"/>
                  </a:lnTo>
                  <a:lnTo>
                    <a:pt x="864816" y="1057108"/>
                  </a:lnTo>
                  <a:lnTo>
                    <a:pt x="862700" y="1052076"/>
                  </a:lnTo>
                  <a:lnTo>
                    <a:pt x="860319" y="1047574"/>
                  </a:lnTo>
                  <a:lnTo>
                    <a:pt x="857939" y="1043071"/>
                  </a:lnTo>
                  <a:lnTo>
                    <a:pt x="853707" y="1036980"/>
                  </a:lnTo>
                  <a:lnTo>
                    <a:pt x="853442" y="1035921"/>
                  </a:lnTo>
                  <a:lnTo>
                    <a:pt x="849474" y="1030889"/>
                  </a:lnTo>
                  <a:lnTo>
                    <a:pt x="848681" y="1029830"/>
                  </a:lnTo>
                  <a:lnTo>
                    <a:pt x="844977" y="1025328"/>
                  </a:lnTo>
                  <a:lnTo>
                    <a:pt x="844184" y="1024533"/>
                  </a:lnTo>
                  <a:lnTo>
                    <a:pt x="840216" y="1020296"/>
                  </a:lnTo>
                  <a:lnTo>
                    <a:pt x="839423" y="1019501"/>
                  </a:lnTo>
                  <a:lnTo>
                    <a:pt x="835719" y="1015794"/>
                  </a:lnTo>
                  <a:lnTo>
                    <a:pt x="834661" y="1014734"/>
                  </a:lnTo>
                  <a:lnTo>
                    <a:pt x="831487" y="1011556"/>
                  </a:lnTo>
                  <a:lnTo>
                    <a:pt x="827519" y="1008113"/>
                  </a:lnTo>
                  <a:lnTo>
                    <a:pt x="827255" y="1007849"/>
                  </a:lnTo>
                  <a:lnTo>
                    <a:pt x="823816" y="1004671"/>
                  </a:lnTo>
                  <a:lnTo>
                    <a:pt x="821171" y="1001493"/>
                  </a:lnTo>
                  <a:lnTo>
                    <a:pt x="818790" y="998579"/>
                  </a:lnTo>
                  <a:lnTo>
                    <a:pt x="817468" y="995931"/>
                  </a:lnTo>
                  <a:lnTo>
                    <a:pt x="817203" y="996196"/>
                  </a:lnTo>
                  <a:lnTo>
                    <a:pt x="816939" y="996196"/>
                  </a:lnTo>
                  <a:lnTo>
                    <a:pt x="816674" y="992753"/>
                  </a:lnTo>
                  <a:lnTo>
                    <a:pt x="816674" y="959649"/>
                  </a:lnTo>
                  <a:lnTo>
                    <a:pt x="807945" y="951969"/>
                  </a:lnTo>
                  <a:lnTo>
                    <a:pt x="798952" y="944024"/>
                  </a:lnTo>
                  <a:lnTo>
                    <a:pt x="790222" y="935549"/>
                  </a:lnTo>
                  <a:lnTo>
                    <a:pt x="781493" y="927339"/>
                  </a:lnTo>
                  <a:lnTo>
                    <a:pt x="772764" y="918865"/>
                  </a:lnTo>
                  <a:lnTo>
                    <a:pt x="762713" y="908007"/>
                  </a:lnTo>
                  <a:lnTo>
                    <a:pt x="754777" y="900062"/>
                  </a:lnTo>
                  <a:lnTo>
                    <a:pt x="747371" y="891587"/>
                  </a:lnTo>
                  <a:lnTo>
                    <a:pt x="736790" y="879934"/>
                  </a:lnTo>
                  <a:lnTo>
                    <a:pt x="722242" y="862985"/>
                  </a:lnTo>
                  <a:lnTo>
                    <a:pt x="712190" y="850803"/>
                  </a:lnTo>
                  <a:lnTo>
                    <a:pt x="697906" y="833059"/>
                  </a:lnTo>
                  <a:lnTo>
                    <a:pt x="688648" y="820612"/>
                  </a:lnTo>
                  <a:lnTo>
                    <a:pt x="674629" y="801809"/>
                  </a:lnTo>
                  <a:lnTo>
                    <a:pt x="666164" y="790421"/>
                  </a:lnTo>
                  <a:lnTo>
                    <a:pt x="652145" y="769764"/>
                  </a:lnTo>
                  <a:lnTo>
                    <a:pt x="644739" y="759435"/>
                  </a:lnTo>
                  <a:lnTo>
                    <a:pt x="636538" y="746723"/>
                  </a:lnTo>
                  <a:lnTo>
                    <a:pt x="628603" y="734011"/>
                  </a:lnTo>
                  <a:lnTo>
                    <a:pt x="625429" y="729244"/>
                  </a:lnTo>
                  <a:lnTo>
                    <a:pt x="615377" y="713089"/>
                  </a:lnTo>
                  <a:lnTo>
                    <a:pt x="605855" y="696670"/>
                  </a:lnTo>
                  <a:lnTo>
                    <a:pt x="596861" y="681045"/>
                  </a:lnTo>
                  <a:lnTo>
                    <a:pt x="588132" y="665420"/>
                  </a:lnTo>
                  <a:lnTo>
                    <a:pt x="589719" y="669127"/>
                  </a:lnTo>
                  <a:lnTo>
                    <a:pt x="574906" y="639996"/>
                  </a:lnTo>
                  <a:lnTo>
                    <a:pt x="569087" y="627813"/>
                  </a:lnTo>
                  <a:lnTo>
                    <a:pt x="563267" y="616425"/>
                  </a:lnTo>
                  <a:lnTo>
                    <a:pt x="558242" y="605038"/>
                  </a:lnTo>
                  <a:lnTo>
                    <a:pt x="553480" y="594180"/>
                  </a:lnTo>
                  <a:lnTo>
                    <a:pt x="548983" y="583321"/>
                  </a:lnTo>
                  <a:lnTo>
                    <a:pt x="545280" y="573258"/>
                  </a:lnTo>
                  <a:lnTo>
                    <a:pt x="541842" y="563724"/>
                  </a:lnTo>
                  <a:lnTo>
                    <a:pt x="538932" y="554719"/>
                  </a:lnTo>
                  <a:lnTo>
                    <a:pt x="536287" y="547304"/>
                  </a:lnTo>
                  <a:lnTo>
                    <a:pt x="529938" y="525058"/>
                  </a:lnTo>
                  <a:lnTo>
                    <a:pt x="525441" y="508638"/>
                  </a:lnTo>
                  <a:lnTo>
                    <a:pt x="520151" y="488776"/>
                  </a:lnTo>
                  <a:lnTo>
                    <a:pt x="514067" y="465471"/>
                  </a:lnTo>
                  <a:lnTo>
                    <a:pt x="507190" y="438723"/>
                  </a:lnTo>
                  <a:lnTo>
                    <a:pt x="500312" y="408532"/>
                  </a:lnTo>
                  <a:lnTo>
                    <a:pt x="492377" y="375427"/>
                  </a:lnTo>
                  <a:lnTo>
                    <a:pt x="484441" y="339145"/>
                  </a:lnTo>
                  <a:lnTo>
                    <a:pt x="476241" y="299685"/>
                  </a:lnTo>
                  <a:lnTo>
                    <a:pt x="467777" y="257312"/>
                  </a:lnTo>
                  <a:lnTo>
                    <a:pt x="459577" y="211761"/>
                  </a:lnTo>
                  <a:lnTo>
                    <a:pt x="451112" y="163826"/>
                  </a:lnTo>
                  <a:lnTo>
                    <a:pt x="442912" y="112713"/>
                  </a:lnTo>
                  <a:close/>
                  <a:moveTo>
                    <a:pt x="208966" y="79375"/>
                  </a:moveTo>
                  <a:lnTo>
                    <a:pt x="216098" y="79375"/>
                  </a:lnTo>
                  <a:lnTo>
                    <a:pt x="224816" y="79375"/>
                  </a:lnTo>
                  <a:lnTo>
                    <a:pt x="233534" y="79904"/>
                  </a:lnTo>
                  <a:lnTo>
                    <a:pt x="242252" y="80698"/>
                  </a:lnTo>
                  <a:lnTo>
                    <a:pt x="250706" y="82286"/>
                  </a:lnTo>
                  <a:lnTo>
                    <a:pt x="258895" y="83874"/>
                  </a:lnTo>
                  <a:lnTo>
                    <a:pt x="266821" y="85462"/>
                  </a:lnTo>
                  <a:lnTo>
                    <a:pt x="274746" y="87844"/>
                  </a:lnTo>
                  <a:lnTo>
                    <a:pt x="282407" y="90226"/>
                  </a:lnTo>
                  <a:lnTo>
                    <a:pt x="289804" y="93137"/>
                  </a:lnTo>
                  <a:lnTo>
                    <a:pt x="297201" y="96313"/>
                  </a:lnTo>
                  <a:lnTo>
                    <a:pt x="304070" y="99489"/>
                  </a:lnTo>
                  <a:lnTo>
                    <a:pt x="311203" y="103194"/>
                  </a:lnTo>
                  <a:lnTo>
                    <a:pt x="318071" y="106900"/>
                  </a:lnTo>
                  <a:lnTo>
                    <a:pt x="324412" y="111134"/>
                  </a:lnTo>
                  <a:lnTo>
                    <a:pt x="330752" y="115369"/>
                  </a:lnTo>
                  <a:lnTo>
                    <a:pt x="336828" y="119603"/>
                  </a:lnTo>
                  <a:lnTo>
                    <a:pt x="342640" y="124102"/>
                  </a:lnTo>
                  <a:lnTo>
                    <a:pt x="348188" y="128866"/>
                  </a:lnTo>
                  <a:lnTo>
                    <a:pt x="353735" y="133630"/>
                  </a:lnTo>
                  <a:lnTo>
                    <a:pt x="359283" y="138659"/>
                  </a:lnTo>
                  <a:lnTo>
                    <a:pt x="364303" y="143687"/>
                  </a:lnTo>
                  <a:lnTo>
                    <a:pt x="369322" y="148716"/>
                  </a:lnTo>
                  <a:lnTo>
                    <a:pt x="374077" y="154009"/>
                  </a:lnTo>
                  <a:lnTo>
                    <a:pt x="378568" y="159567"/>
                  </a:lnTo>
                  <a:lnTo>
                    <a:pt x="387022" y="170153"/>
                  </a:lnTo>
                  <a:lnTo>
                    <a:pt x="394947" y="181004"/>
                  </a:lnTo>
                  <a:lnTo>
                    <a:pt x="402344" y="192119"/>
                  </a:lnTo>
                  <a:lnTo>
                    <a:pt x="408949" y="202971"/>
                  </a:lnTo>
                  <a:lnTo>
                    <a:pt x="415289" y="213821"/>
                  </a:lnTo>
                  <a:lnTo>
                    <a:pt x="420837" y="224672"/>
                  </a:lnTo>
                  <a:lnTo>
                    <a:pt x="425856" y="235259"/>
                  </a:lnTo>
                  <a:lnTo>
                    <a:pt x="430611" y="245316"/>
                  </a:lnTo>
                  <a:lnTo>
                    <a:pt x="434838" y="255637"/>
                  </a:lnTo>
                  <a:lnTo>
                    <a:pt x="438537" y="264900"/>
                  </a:lnTo>
                  <a:lnTo>
                    <a:pt x="441971" y="273899"/>
                  </a:lnTo>
                  <a:lnTo>
                    <a:pt x="444613" y="282103"/>
                  </a:lnTo>
                  <a:lnTo>
                    <a:pt x="449368" y="296924"/>
                  </a:lnTo>
                  <a:lnTo>
                    <a:pt x="452538" y="308304"/>
                  </a:lnTo>
                  <a:lnTo>
                    <a:pt x="454388" y="315980"/>
                  </a:lnTo>
                  <a:lnTo>
                    <a:pt x="455444" y="319420"/>
                  </a:lnTo>
                  <a:lnTo>
                    <a:pt x="455973" y="323655"/>
                  </a:lnTo>
                  <a:lnTo>
                    <a:pt x="456237" y="328154"/>
                  </a:lnTo>
                  <a:lnTo>
                    <a:pt x="456237" y="332653"/>
                  </a:lnTo>
                  <a:lnTo>
                    <a:pt x="455708" y="337152"/>
                  </a:lnTo>
                  <a:lnTo>
                    <a:pt x="454652" y="341387"/>
                  </a:lnTo>
                  <a:lnTo>
                    <a:pt x="453331" y="345621"/>
                  </a:lnTo>
                  <a:lnTo>
                    <a:pt x="451746" y="349591"/>
                  </a:lnTo>
                  <a:lnTo>
                    <a:pt x="449368" y="353296"/>
                  </a:lnTo>
                  <a:lnTo>
                    <a:pt x="447255" y="357002"/>
                  </a:lnTo>
                  <a:lnTo>
                    <a:pt x="444349" y="359913"/>
                  </a:lnTo>
                  <a:lnTo>
                    <a:pt x="441707" y="363089"/>
                  </a:lnTo>
                  <a:lnTo>
                    <a:pt x="438273" y="366000"/>
                  </a:lnTo>
                  <a:lnTo>
                    <a:pt x="434574" y="368117"/>
                  </a:lnTo>
                  <a:lnTo>
                    <a:pt x="430876" y="370234"/>
                  </a:lnTo>
                  <a:lnTo>
                    <a:pt x="426913" y="371822"/>
                  </a:lnTo>
                  <a:lnTo>
                    <a:pt x="422422" y="372881"/>
                  </a:lnTo>
                  <a:lnTo>
                    <a:pt x="418459" y="373675"/>
                  </a:lnTo>
                  <a:lnTo>
                    <a:pt x="414232" y="373940"/>
                  </a:lnTo>
                  <a:lnTo>
                    <a:pt x="409741" y="373940"/>
                  </a:lnTo>
                  <a:lnTo>
                    <a:pt x="405779" y="373410"/>
                  </a:lnTo>
                  <a:lnTo>
                    <a:pt x="401552" y="372352"/>
                  </a:lnTo>
                  <a:lnTo>
                    <a:pt x="397589" y="371028"/>
                  </a:lnTo>
                  <a:lnTo>
                    <a:pt x="393891" y="369176"/>
                  </a:lnTo>
                  <a:lnTo>
                    <a:pt x="390192" y="367059"/>
                  </a:lnTo>
                  <a:lnTo>
                    <a:pt x="387022" y="364412"/>
                  </a:lnTo>
                  <a:lnTo>
                    <a:pt x="383852" y="361765"/>
                  </a:lnTo>
                  <a:lnTo>
                    <a:pt x="380946" y="358589"/>
                  </a:lnTo>
                  <a:lnTo>
                    <a:pt x="378304" y="355149"/>
                  </a:lnTo>
                  <a:lnTo>
                    <a:pt x="375926" y="351708"/>
                  </a:lnTo>
                  <a:lnTo>
                    <a:pt x="374077" y="347739"/>
                  </a:lnTo>
                  <a:lnTo>
                    <a:pt x="372492" y="343504"/>
                  </a:lnTo>
                  <a:lnTo>
                    <a:pt x="371435" y="339005"/>
                  </a:lnTo>
                  <a:lnTo>
                    <a:pt x="371171" y="338476"/>
                  </a:lnTo>
                  <a:lnTo>
                    <a:pt x="370643" y="335299"/>
                  </a:lnTo>
                  <a:lnTo>
                    <a:pt x="367209" y="323390"/>
                  </a:lnTo>
                  <a:lnTo>
                    <a:pt x="364831" y="315186"/>
                  </a:lnTo>
                  <a:lnTo>
                    <a:pt x="361397" y="305393"/>
                  </a:lnTo>
                  <a:lnTo>
                    <a:pt x="357170" y="294542"/>
                  </a:lnTo>
                  <a:lnTo>
                    <a:pt x="352415" y="283162"/>
                  </a:lnTo>
                  <a:lnTo>
                    <a:pt x="346867" y="270988"/>
                  </a:lnTo>
                  <a:lnTo>
                    <a:pt x="340527" y="258549"/>
                  </a:lnTo>
                  <a:lnTo>
                    <a:pt x="337092" y="252462"/>
                  </a:lnTo>
                  <a:lnTo>
                    <a:pt x="333394" y="246374"/>
                  </a:lnTo>
                  <a:lnTo>
                    <a:pt x="329431" y="240023"/>
                  </a:lnTo>
                  <a:lnTo>
                    <a:pt x="325468" y="234200"/>
                  </a:lnTo>
                  <a:lnTo>
                    <a:pt x="321241" y="228378"/>
                  </a:lnTo>
                  <a:lnTo>
                    <a:pt x="316750" y="222555"/>
                  </a:lnTo>
                  <a:lnTo>
                    <a:pt x="312259" y="216997"/>
                  </a:lnTo>
                  <a:lnTo>
                    <a:pt x="307504" y="211704"/>
                  </a:lnTo>
                  <a:lnTo>
                    <a:pt x="302749" y="206676"/>
                  </a:lnTo>
                  <a:lnTo>
                    <a:pt x="297465" y="201912"/>
                  </a:lnTo>
                  <a:lnTo>
                    <a:pt x="292446" y="197148"/>
                  </a:lnTo>
                  <a:lnTo>
                    <a:pt x="286898" y="192913"/>
                  </a:lnTo>
                  <a:lnTo>
                    <a:pt x="279501" y="187885"/>
                  </a:lnTo>
                  <a:lnTo>
                    <a:pt x="271576" y="183386"/>
                  </a:lnTo>
                  <a:lnTo>
                    <a:pt x="267877" y="181004"/>
                  </a:lnTo>
                  <a:lnTo>
                    <a:pt x="263651" y="179151"/>
                  </a:lnTo>
                  <a:lnTo>
                    <a:pt x="259424" y="177299"/>
                  </a:lnTo>
                  <a:lnTo>
                    <a:pt x="255197" y="175711"/>
                  </a:lnTo>
                  <a:lnTo>
                    <a:pt x="250706" y="174387"/>
                  </a:lnTo>
                  <a:lnTo>
                    <a:pt x="246215" y="173329"/>
                  </a:lnTo>
                  <a:lnTo>
                    <a:pt x="241460" y="172006"/>
                  </a:lnTo>
                  <a:lnTo>
                    <a:pt x="236704" y="170947"/>
                  </a:lnTo>
                  <a:lnTo>
                    <a:pt x="231949" y="170418"/>
                  </a:lnTo>
                  <a:lnTo>
                    <a:pt x="226930" y="169888"/>
                  </a:lnTo>
                  <a:lnTo>
                    <a:pt x="221382" y="169624"/>
                  </a:lnTo>
                  <a:lnTo>
                    <a:pt x="216098" y="169359"/>
                  </a:lnTo>
                  <a:lnTo>
                    <a:pt x="206852" y="169624"/>
                  </a:lnTo>
                  <a:lnTo>
                    <a:pt x="197078" y="170682"/>
                  </a:lnTo>
                  <a:lnTo>
                    <a:pt x="187039" y="172270"/>
                  </a:lnTo>
                  <a:lnTo>
                    <a:pt x="175943" y="174652"/>
                  </a:lnTo>
                  <a:lnTo>
                    <a:pt x="170395" y="176240"/>
                  </a:lnTo>
                  <a:lnTo>
                    <a:pt x="165112" y="178357"/>
                  </a:lnTo>
                  <a:lnTo>
                    <a:pt x="160093" y="180475"/>
                  </a:lnTo>
                  <a:lnTo>
                    <a:pt x="155337" y="182856"/>
                  </a:lnTo>
                  <a:lnTo>
                    <a:pt x="150846" y="185503"/>
                  </a:lnTo>
                  <a:lnTo>
                    <a:pt x="146355" y="188679"/>
                  </a:lnTo>
                  <a:lnTo>
                    <a:pt x="142128" y="191855"/>
                  </a:lnTo>
                  <a:lnTo>
                    <a:pt x="137901" y="195295"/>
                  </a:lnTo>
                  <a:lnTo>
                    <a:pt x="133939" y="199001"/>
                  </a:lnTo>
                  <a:lnTo>
                    <a:pt x="129976" y="203235"/>
                  </a:lnTo>
                  <a:lnTo>
                    <a:pt x="126542" y="207470"/>
                  </a:lnTo>
                  <a:lnTo>
                    <a:pt x="122843" y="212234"/>
                  </a:lnTo>
                  <a:lnTo>
                    <a:pt x="119409" y="216997"/>
                  </a:lnTo>
                  <a:lnTo>
                    <a:pt x="115975" y="222291"/>
                  </a:lnTo>
                  <a:lnTo>
                    <a:pt x="113069" y="227584"/>
                  </a:lnTo>
                  <a:lnTo>
                    <a:pt x="109899" y="233406"/>
                  </a:lnTo>
                  <a:lnTo>
                    <a:pt x="106993" y="239493"/>
                  </a:lnTo>
                  <a:lnTo>
                    <a:pt x="104351" y="245580"/>
                  </a:lnTo>
                  <a:lnTo>
                    <a:pt x="101709" y="251932"/>
                  </a:lnTo>
                  <a:lnTo>
                    <a:pt x="99596" y="258549"/>
                  </a:lnTo>
                  <a:lnTo>
                    <a:pt x="97218" y="265430"/>
                  </a:lnTo>
                  <a:lnTo>
                    <a:pt x="95369" y="272311"/>
                  </a:lnTo>
                  <a:lnTo>
                    <a:pt x="93519" y="279721"/>
                  </a:lnTo>
                  <a:lnTo>
                    <a:pt x="91934" y="286867"/>
                  </a:lnTo>
                  <a:lnTo>
                    <a:pt x="90614" y="294278"/>
                  </a:lnTo>
                  <a:lnTo>
                    <a:pt x="89293" y="301953"/>
                  </a:lnTo>
                  <a:lnTo>
                    <a:pt x="88236" y="309363"/>
                  </a:lnTo>
                  <a:lnTo>
                    <a:pt x="87443" y="317038"/>
                  </a:lnTo>
                  <a:lnTo>
                    <a:pt x="86915" y="324713"/>
                  </a:lnTo>
                  <a:lnTo>
                    <a:pt x="86387" y="332388"/>
                  </a:lnTo>
                  <a:lnTo>
                    <a:pt x="86122" y="340063"/>
                  </a:lnTo>
                  <a:lnTo>
                    <a:pt x="86122" y="348003"/>
                  </a:lnTo>
                  <a:lnTo>
                    <a:pt x="86122" y="355678"/>
                  </a:lnTo>
                  <a:lnTo>
                    <a:pt x="86387" y="363618"/>
                  </a:lnTo>
                  <a:lnTo>
                    <a:pt x="86915" y="371558"/>
                  </a:lnTo>
                  <a:lnTo>
                    <a:pt x="87443" y="379497"/>
                  </a:lnTo>
                  <a:lnTo>
                    <a:pt x="88236" y="386908"/>
                  </a:lnTo>
                  <a:lnTo>
                    <a:pt x="89293" y="394318"/>
                  </a:lnTo>
                  <a:lnTo>
                    <a:pt x="90614" y="401729"/>
                  </a:lnTo>
                  <a:lnTo>
                    <a:pt x="91934" y="408874"/>
                  </a:lnTo>
                  <a:lnTo>
                    <a:pt x="93519" y="416020"/>
                  </a:lnTo>
                  <a:lnTo>
                    <a:pt x="95105" y="422372"/>
                  </a:lnTo>
                  <a:lnTo>
                    <a:pt x="96954" y="428724"/>
                  </a:lnTo>
                  <a:lnTo>
                    <a:pt x="99067" y="435076"/>
                  </a:lnTo>
                  <a:lnTo>
                    <a:pt x="100916" y="440898"/>
                  </a:lnTo>
                  <a:lnTo>
                    <a:pt x="103030" y="446456"/>
                  </a:lnTo>
                  <a:lnTo>
                    <a:pt x="105408" y="452014"/>
                  </a:lnTo>
                  <a:lnTo>
                    <a:pt x="107521" y="456778"/>
                  </a:lnTo>
                  <a:lnTo>
                    <a:pt x="112012" y="464982"/>
                  </a:lnTo>
                  <a:lnTo>
                    <a:pt x="116503" y="473186"/>
                  </a:lnTo>
                  <a:lnTo>
                    <a:pt x="121258" y="481391"/>
                  </a:lnTo>
                  <a:lnTo>
                    <a:pt x="126542" y="489331"/>
                  </a:lnTo>
                  <a:lnTo>
                    <a:pt x="131561" y="497006"/>
                  </a:lnTo>
                  <a:lnTo>
                    <a:pt x="137109" y="504945"/>
                  </a:lnTo>
                  <a:lnTo>
                    <a:pt x="142657" y="512620"/>
                  </a:lnTo>
                  <a:lnTo>
                    <a:pt x="148204" y="519766"/>
                  </a:lnTo>
                  <a:lnTo>
                    <a:pt x="154545" y="527441"/>
                  </a:lnTo>
                  <a:lnTo>
                    <a:pt x="160357" y="534587"/>
                  </a:lnTo>
                  <a:lnTo>
                    <a:pt x="166697" y="541733"/>
                  </a:lnTo>
                  <a:lnTo>
                    <a:pt x="173301" y="548614"/>
                  </a:lnTo>
                  <a:lnTo>
                    <a:pt x="179906" y="555495"/>
                  </a:lnTo>
                  <a:lnTo>
                    <a:pt x="186775" y="562376"/>
                  </a:lnTo>
                  <a:lnTo>
                    <a:pt x="193643" y="568993"/>
                  </a:lnTo>
                  <a:lnTo>
                    <a:pt x="200776" y="575609"/>
                  </a:lnTo>
                  <a:lnTo>
                    <a:pt x="207909" y="581696"/>
                  </a:lnTo>
                  <a:lnTo>
                    <a:pt x="215306" y="588048"/>
                  </a:lnTo>
                  <a:lnTo>
                    <a:pt x="230364" y="600222"/>
                  </a:lnTo>
                  <a:lnTo>
                    <a:pt x="246215" y="612132"/>
                  </a:lnTo>
                  <a:lnTo>
                    <a:pt x="261801" y="623248"/>
                  </a:lnTo>
                  <a:lnTo>
                    <a:pt x="278180" y="634098"/>
                  </a:lnTo>
                  <a:lnTo>
                    <a:pt x="294559" y="644420"/>
                  </a:lnTo>
                  <a:lnTo>
                    <a:pt x="311467" y="654477"/>
                  </a:lnTo>
                  <a:lnTo>
                    <a:pt x="328374" y="663740"/>
                  </a:lnTo>
                  <a:lnTo>
                    <a:pt x="345546" y="673003"/>
                  </a:lnTo>
                  <a:lnTo>
                    <a:pt x="362453" y="681472"/>
                  </a:lnTo>
                  <a:lnTo>
                    <a:pt x="379361" y="689677"/>
                  </a:lnTo>
                  <a:lnTo>
                    <a:pt x="396532" y="697352"/>
                  </a:lnTo>
                  <a:lnTo>
                    <a:pt x="412911" y="705027"/>
                  </a:lnTo>
                  <a:lnTo>
                    <a:pt x="429819" y="711643"/>
                  </a:lnTo>
                  <a:lnTo>
                    <a:pt x="446198" y="718525"/>
                  </a:lnTo>
                  <a:lnTo>
                    <a:pt x="462049" y="724612"/>
                  </a:lnTo>
                  <a:lnTo>
                    <a:pt x="477899" y="730963"/>
                  </a:lnTo>
                  <a:lnTo>
                    <a:pt x="492958" y="736257"/>
                  </a:lnTo>
                  <a:lnTo>
                    <a:pt x="521753" y="746578"/>
                  </a:lnTo>
                  <a:lnTo>
                    <a:pt x="548435" y="755577"/>
                  </a:lnTo>
                  <a:lnTo>
                    <a:pt x="572211" y="763516"/>
                  </a:lnTo>
                  <a:lnTo>
                    <a:pt x="595987" y="771456"/>
                  </a:lnTo>
                  <a:lnTo>
                    <a:pt x="606290" y="775161"/>
                  </a:lnTo>
                  <a:lnTo>
                    <a:pt x="615536" y="778602"/>
                  </a:lnTo>
                  <a:lnTo>
                    <a:pt x="624783" y="782572"/>
                  </a:lnTo>
                  <a:lnTo>
                    <a:pt x="629274" y="784954"/>
                  </a:lnTo>
                  <a:lnTo>
                    <a:pt x="634029" y="787600"/>
                  </a:lnTo>
                  <a:lnTo>
                    <a:pt x="640633" y="792099"/>
                  </a:lnTo>
                  <a:lnTo>
                    <a:pt x="646974" y="796863"/>
                  </a:lnTo>
                  <a:lnTo>
                    <a:pt x="652786" y="802156"/>
                  </a:lnTo>
                  <a:lnTo>
                    <a:pt x="658069" y="807714"/>
                  </a:lnTo>
                  <a:lnTo>
                    <a:pt x="663088" y="813801"/>
                  </a:lnTo>
                  <a:lnTo>
                    <a:pt x="667579" y="819888"/>
                  </a:lnTo>
                  <a:lnTo>
                    <a:pt x="671806" y="826240"/>
                  </a:lnTo>
                  <a:lnTo>
                    <a:pt x="675505" y="833121"/>
                  </a:lnTo>
                  <a:lnTo>
                    <a:pt x="679203" y="840003"/>
                  </a:lnTo>
                  <a:lnTo>
                    <a:pt x="681845" y="847413"/>
                  </a:lnTo>
                  <a:lnTo>
                    <a:pt x="684487" y="854823"/>
                  </a:lnTo>
                  <a:lnTo>
                    <a:pt x="686600" y="862498"/>
                  </a:lnTo>
                  <a:lnTo>
                    <a:pt x="688450" y="870174"/>
                  </a:lnTo>
                  <a:lnTo>
                    <a:pt x="689770" y="878378"/>
                  </a:lnTo>
                  <a:lnTo>
                    <a:pt x="690299" y="886318"/>
                  </a:lnTo>
                  <a:lnTo>
                    <a:pt x="690563" y="894522"/>
                  </a:lnTo>
                  <a:lnTo>
                    <a:pt x="690563" y="899551"/>
                  </a:lnTo>
                  <a:lnTo>
                    <a:pt x="690299" y="904844"/>
                  </a:lnTo>
                  <a:lnTo>
                    <a:pt x="689770" y="909872"/>
                  </a:lnTo>
                  <a:lnTo>
                    <a:pt x="688978" y="915165"/>
                  </a:lnTo>
                  <a:lnTo>
                    <a:pt x="688185" y="920194"/>
                  </a:lnTo>
                  <a:lnTo>
                    <a:pt x="686865" y="925487"/>
                  </a:lnTo>
                  <a:lnTo>
                    <a:pt x="685279" y="930516"/>
                  </a:lnTo>
                  <a:lnTo>
                    <a:pt x="683694" y="935544"/>
                  </a:lnTo>
                  <a:lnTo>
                    <a:pt x="681581" y="941102"/>
                  </a:lnTo>
                  <a:lnTo>
                    <a:pt x="679467" y="945866"/>
                  </a:lnTo>
                  <a:lnTo>
                    <a:pt x="677090" y="950894"/>
                  </a:lnTo>
                  <a:lnTo>
                    <a:pt x="674448" y="955658"/>
                  </a:lnTo>
                  <a:lnTo>
                    <a:pt x="671278" y="960422"/>
                  </a:lnTo>
                  <a:lnTo>
                    <a:pt x="668108" y="965186"/>
                  </a:lnTo>
                  <a:lnTo>
                    <a:pt x="664409" y="969685"/>
                  </a:lnTo>
                  <a:lnTo>
                    <a:pt x="660975" y="973920"/>
                  </a:lnTo>
                  <a:lnTo>
                    <a:pt x="657012" y="978154"/>
                  </a:lnTo>
                  <a:lnTo>
                    <a:pt x="652786" y="982389"/>
                  </a:lnTo>
                  <a:lnTo>
                    <a:pt x="648295" y="985829"/>
                  </a:lnTo>
                  <a:lnTo>
                    <a:pt x="643539" y="989534"/>
                  </a:lnTo>
                  <a:lnTo>
                    <a:pt x="638784" y="992975"/>
                  </a:lnTo>
                  <a:lnTo>
                    <a:pt x="633765" y="996415"/>
                  </a:lnTo>
                  <a:lnTo>
                    <a:pt x="628745" y="999327"/>
                  </a:lnTo>
                  <a:lnTo>
                    <a:pt x="623198" y="1002238"/>
                  </a:lnTo>
                  <a:lnTo>
                    <a:pt x="617650" y="1004620"/>
                  </a:lnTo>
                  <a:lnTo>
                    <a:pt x="611838" y="1007266"/>
                  </a:lnTo>
                  <a:lnTo>
                    <a:pt x="606026" y="1009119"/>
                  </a:lnTo>
                  <a:lnTo>
                    <a:pt x="599950" y="1011501"/>
                  </a:lnTo>
                  <a:lnTo>
                    <a:pt x="593610" y="1013089"/>
                  </a:lnTo>
                  <a:lnTo>
                    <a:pt x="587005" y="1014942"/>
                  </a:lnTo>
                  <a:lnTo>
                    <a:pt x="580665" y="1016000"/>
                  </a:lnTo>
                  <a:lnTo>
                    <a:pt x="574060" y="1017323"/>
                  </a:lnTo>
                  <a:lnTo>
                    <a:pt x="569834" y="1017588"/>
                  </a:lnTo>
                  <a:lnTo>
                    <a:pt x="565343" y="1017588"/>
                  </a:lnTo>
                  <a:lnTo>
                    <a:pt x="561116" y="1017059"/>
                  </a:lnTo>
                  <a:lnTo>
                    <a:pt x="556889" y="1016265"/>
                  </a:lnTo>
                  <a:lnTo>
                    <a:pt x="552926" y="1015206"/>
                  </a:lnTo>
                  <a:lnTo>
                    <a:pt x="549228" y="1013354"/>
                  </a:lnTo>
                  <a:lnTo>
                    <a:pt x="545529" y="1011236"/>
                  </a:lnTo>
                  <a:lnTo>
                    <a:pt x="542095" y="1008854"/>
                  </a:lnTo>
                  <a:lnTo>
                    <a:pt x="538925" y="1006208"/>
                  </a:lnTo>
                  <a:lnTo>
                    <a:pt x="535755" y="1003032"/>
                  </a:lnTo>
                  <a:lnTo>
                    <a:pt x="533377" y="999591"/>
                  </a:lnTo>
                  <a:lnTo>
                    <a:pt x="530999" y="996415"/>
                  </a:lnTo>
                  <a:lnTo>
                    <a:pt x="528886" y="992446"/>
                  </a:lnTo>
                  <a:lnTo>
                    <a:pt x="527301" y="988211"/>
                  </a:lnTo>
                  <a:lnTo>
                    <a:pt x="525980" y="983977"/>
                  </a:lnTo>
                  <a:lnTo>
                    <a:pt x="525187" y="979477"/>
                  </a:lnTo>
                  <a:lnTo>
                    <a:pt x="524659" y="974713"/>
                  </a:lnTo>
                  <a:lnTo>
                    <a:pt x="524659" y="970214"/>
                  </a:lnTo>
                  <a:lnTo>
                    <a:pt x="525187" y="965980"/>
                  </a:lnTo>
                  <a:lnTo>
                    <a:pt x="525980" y="961481"/>
                  </a:lnTo>
                  <a:lnTo>
                    <a:pt x="527037" y="957246"/>
                  </a:lnTo>
                  <a:lnTo>
                    <a:pt x="528886" y="953276"/>
                  </a:lnTo>
                  <a:lnTo>
                    <a:pt x="530735" y="949306"/>
                  </a:lnTo>
                  <a:lnTo>
                    <a:pt x="533113" y="946130"/>
                  </a:lnTo>
                  <a:lnTo>
                    <a:pt x="535490" y="942690"/>
                  </a:lnTo>
                  <a:lnTo>
                    <a:pt x="538660" y="939514"/>
                  </a:lnTo>
                  <a:lnTo>
                    <a:pt x="541831" y="936867"/>
                  </a:lnTo>
                  <a:lnTo>
                    <a:pt x="545001" y="934221"/>
                  </a:lnTo>
                  <a:lnTo>
                    <a:pt x="548963" y="932368"/>
                  </a:lnTo>
                  <a:lnTo>
                    <a:pt x="552926" y="930251"/>
                  </a:lnTo>
                  <a:lnTo>
                    <a:pt x="556889" y="929192"/>
                  </a:lnTo>
                  <a:lnTo>
                    <a:pt x="561380" y="928134"/>
                  </a:lnTo>
                  <a:lnTo>
                    <a:pt x="569041" y="926546"/>
                  </a:lnTo>
                  <a:lnTo>
                    <a:pt x="575646" y="924958"/>
                  </a:lnTo>
                  <a:lnTo>
                    <a:pt x="581457" y="923105"/>
                  </a:lnTo>
                  <a:lnTo>
                    <a:pt x="586213" y="920723"/>
                  </a:lnTo>
                  <a:lnTo>
                    <a:pt x="590440" y="918606"/>
                  </a:lnTo>
                  <a:lnTo>
                    <a:pt x="593610" y="916224"/>
                  </a:lnTo>
                  <a:lnTo>
                    <a:pt x="596516" y="914107"/>
                  </a:lnTo>
                  <a:lnTo>
                    <a:pt x="598365" y="911990"/>
                  </a:lnTo>
                  <a:lnTo>
                    <a:pt x="599950" y="910137"/>
                  </a:lnTo>
                  <a:lnTo>
                    <a:pt x="601535" y="908020"/>
                  </a:lnTo>
                  <a:lnTo>
                    <a:pt x="602328" y="906167"/>
                  </a:lnTo>
                  <a:lnTo>
                    <a:pt x="603120" y="904050"/>
                  </a:lnTo>
                  <a:lnTo>
                    <a:pt x="603913" y="901932"/>
                  </a:lnTo>
                  <a:lnTo>
                    <a:pt x="604177" y="899551"/>
                  </a:lnTo>
                  <a:lnTo>
                    <a:pt x="604441" y="897169"/>
                  </a:lnTo>
                  <a:lnTo>
                    <a:pt x="604705" y="894522"/>
                  </a:lnTo>
                  <a:lnTo>
                    <a:pt x="604441" y="890023"/>
                  </a:lnTo>
                  <a:lnTo>
                    <a:pt x="603648" y="885259"/>
                  </a:lnTo>
                  <a:lnTo>
                    <a:pt x="602063" y="880760"/>
                  </a:lnTo>
                  <a:lnTo>
                    <a:pt x="599950" y="876261"/>
                  </a:lnTo>
                  <a:lnTo>
                    <a:pt x="597837" y="872555"/>
                  </a:lnTo>
                  <a:lnTo>
                    <a:pt x="595195" y="869380"/>
                  </a:lnTo>
                  <a:lnTo>
                    <a:pt x="593081" y="866998"/>
                  </a:lnTo>
                  <a:lnTo>
                    <a:pt x="590704" y="865410"/>
                  </a:lnTo>
                  <a:lnTo>
                    <a:pt x="590175" y="865145"/>
                  </a:lnTo>
                  <a:lnTo>
                    <a:pt x="587798" y="864086"/>
                  </a:lnTo>
                  <a:lnTo>
                    <a:pt x="577231" y="859852"/>
                  </a:lnTo>
                  <a:lnTo>
                    <a:pt x="561908" y="854559"/>
                  </a:lnTo>
                  <a:lnTo>
                    <a:pt x="542887" y="848207"/>
                  </a:lnTo>
                  <a:lnTo>
                    <a:pt x="520696" y="840796"/>
                  </a:lnTo>
                  <a:lnTo>
                    <a:pt x="495599" y="832327"/>
                  </a:lnTo>
                  <a:lnTo>
                    <a:pt x="468125" y="822800"/>
                  </a:lnTo>
                  <a:lnTo>
                    <a:pt x="438801" y="811684"/>
                  </a:lnTo>
                  <a:lnTo>
                    <a:pt x="423479" y="805862"/>
                  </a:lnTo>
                  <a:lnTo>
                    <a:pt x="407628" y="799774"/>
                  </a:lnTo>
                  <a:lnTo>
                    <a:pt x="391777" y="792893"/>
                  </a:lnTo>
                  <a:lnTo>
                    <a:pt x="375398" y="786012"/>
                  </a:lnTo>
                  <a:lnTo>
                    <a:pt x="358755" y="778602"/>
                  </a:lnTo>
                  <a:lnTo>
                    <a:pt x="342376" y="770927"/>
                  </a:lnTo>
                  <a:lnTo>
                    <a:pt x="325468" y="762987"/>
                  </a:lnTo>
                  <a:lnTo>
                    <a:pt x="308297" y="754253"/>
                  </a:lnTo>
                  <a:lnTo>
                    <a:pt x="291653" y="745255"/>
                  </a:lnTo>
                  <a:lnTo>
                    <a:pt x="274482" y="735992"/>
                  </a:lnTo>
                  <a:lnTo>
                    <a:pt x="257574" y="725670"/>
                  </a:lnTo>
                  <a:lnTo>
                    <a:pt x="240667" y="715613"/>
                  </a:lnTo>
                  <a:lnTo>
                    <a:pt x="224024" y="704762"/>
                  </a:lnTo>
                  <a:lnTo>
                    <a:pt x="207380" y="693382"/>
                  </a:lnTo>
                  <a:lnTo>
                    <a:pt x="191001" y="681472"/>
                  </a:lnTo>
                  <a:lnTo>
                    <a:pt x="174887" y="669033"/>
                  </a:lnTo>
                  <a:lnTo>
                    <a:pt x="164319" y="660564"/>
                  </a:lnTo>
                  <a:lnTo>
                    <a:pt x="154016" y="651566"/>
                  </a:lnTo>
                  <a:lnTo>
                    <a:pt x="143449" y="642568"/>
                  </a:lnTo>
                  <a:lnTo>
                    <a:pt x="133410" y="633305"/>
                  </a:lnTo>
                  <a:lnTo>
                    <a:pt x="123636" y="623512"/>
                  </a:lnTo>
                  <a:lnTo>
                    <a:pt x="113861" y="613720"/>
                  </a:lnTo>
                  <a:lnTo>
                    <a:pt x="104351" y="603663"/>
                  </a:lnTo>
                  <a:lnTo>
                    <a:pt x="95105" y="593076"/>
                  </a:lnTo>
                  <a:lnTo>
                    <a:pt x="86122" y="582225"/>
                  </a:lnTo>
                  <a:lnTo>
                    <a:pt x="77405" y="571374"/>
                  </a:lnTo>
                  <a:lnTo>
                    <a:pt x="68951" y="559994"/>
                  </a:lnTo>
                  <a:lnTo>
                    <a:pt x="60761" y="548349"/>
                  </a:lnTo>
                  <a:lnTo>
                    <a:pt x="52836" y="536440"/>
                  </a:lnTo>
                  <a:lnTo>
                    <a:pt x="45439" y="524001"/>
                  </a:lnTo>
                  <a:lnTo>
                    <a:pt x="38306" y="511562"/>
                  </a:lnTo>
                  <a:lnTo>
                    <a:pt x="31702" y="498594"/>
                  </a:lnTo>
                  <a:lnTo>
                    <a:pt x="27739" y="490389"/>
                  </a:lnTo>
                  <a:lnTo>
                    <a:pt x="24041" y="482185"/>
                  </a:lnTo>
                  <a:lnTo>
                    <a:pt x="20606" y="473451"/>
                  </a:lnTo>
                  <a:lnTo>
                    <a:pt x="17700" y="464717"/>
                  </a:lnTo>
                  <a:lnTo>
                    <a:pt x="14794" y="455719"/>
                  </a:lnTo>
                  <a:lnTo>
                    <a:pt x="12417" y="446456"/>
                  </a:lnTo>
                  <a:lnTo>
                    <a:pt x="10039" y="437193"/>
                  </a:lnTo>
                  <a:lnTo>
                    <a:pt x="7926" y="427665"/>
                  </a:lnTo>
                  <a:lnTo>
                    <a:pt x="6076" y="418137"/>
                  </a:lnTo>
                  <a:lnTo>
                    <a:pt x="4491" y="408345"/>
                  </a:lnTo>
                  <a:lnTo>
                    <a:pt x="3170" y="398553"/>
                  </a:lnTo>
                  <a:lnTo>
                    <a:pt x="1850" y="388761"/>
                  </a:lnTo>
                  <a:lnTo>
                    <a:pt x="1057" y="378439"/>
                  </a:lnTo>
                  <a:lnTo>
                    <a:pt x="529" y="368382"/>
                  </a:lnTo>
                  <a:lnTo>
                    <a:pt x="264" y="358060"/>
                  </a:lnTo>
                  <a:lnTo>
                    <a:pt x="0" y="348003"/>
                  </a:lnTo>
                  <a:lnTo>
                    <a:pt x="264" y="332653"/>
                  </a:lnTo>
                  <a:lnTo>
                    <a:pt x="1057" y="317832"/>
                  </a:lnTo>
                  <a:lnTo>
                    <a:pt x="2378" y="302747"/>
                  </a:lnTo>
                  <a:lnTo>
                    <a:pt x="4491" y="287926"/>
                  </a:lnTo>
                  <a:lnTo>
                    <a:pt x="6869" y="272840"/>
                  </a:lnTo>
                  <a:lnTo>
                    <a:pt x="10039" y="258019"/>
                  </a:lnTo>
                  <a:lnTo>
                    <a:pt x="11888" y="250874"/>
                  </a:lnTo>
                  <a:lnTo>
                    <a:pt x="14002" y="243463"/>
                  </a:lnTo>
                  <a:lnTo>
                    <a:pt x="15851" y="236053"/>
                  </a:lnTo>
                  <a:lnTo>
                    <a:pt x="18493" y="228907"/>
                  </a:lnTo>
                  <a:lnTo>
                    <a:pt x="20606" y="221761"/>
                  </a:lnTo>
                  <a:lnTo>
                    <a:pt x="23512" y="214880"/>
                  </a:lnTo>
                  <a:lnTo>
                    <a:pt x="26418" y="207734"/>
                  </a:lnTo>
                  <a:lnTo>
                    <a:pt x="29324" y="200853"/>
                  </a:lnTo>
                  <a:lnTo>
                    <a:pt x="32494" y="193972"/>
                  </a:lnTo>
                  <a:lnTo>
                    <a:pt x="36193" y="187356"/>
                  </a:lnTo>
                  <a:lnTo>
                    <a:pt x="39363" y="180475"/>
                  </a:lnTo>
                  <a:lnTo>
                    <a:pt x="43326" y="174123"/>
                  </a:lnTo>
                  <a:lnTo>
                    <a:pt x="47552" y="167506"/>
                  </a:lnTo>
                  <a:lnTo>
                    <a:pt x="51779" y="161155"/>
                  </a:lnTo>
                  <a:lnTo>
                    <a:pt x="56270" y="155332"/>
                  </a:lnTo>
                  <a:lnTo>
                    <a:pt x="60761" y="148980"/>
                  </a:lnTo>
                  <a:lnTo>
                    <a:pt x="65781" y="143422"/>
                  </a:lnTo>
                  <a:lnTo>
                    <a:pt x="70800" y="137865"/>
                  </a:lnTo>
                  <a:lnTo>
                    <a:pt x="76348" y="132307"/>
                  </a:lnTo>
                  <a:lnTo>
                    <a:pt x="81896" y="126749"/>
                  </a:lnTo>
                  <a:lnTo>
                    <a:pt x="89557" y="120397"/>
                  </a:lnTo>
                  <a:lnTo>
                    <a:pt x="98011" y="114045"/>
                  </a:lnTo>
                  <a:lnTo>
                    <a:pt x="106728" y="108223"/>
                  </a:lnTo>
                  <a:lnTo>
                    <a:pt x="115710" y="102930"/>
                  </a:lnTo>
                  <a:lnTo>
                    <a:pt x="124957" y="98166"/>
                  </a:lnTo>
                  <a:lnTo>
                    <a:pt x="134731" y="93931"/>
                  </a:lnTo>
                  <a:lnTo>
                    <a:pt x="139751" y="92079"/>
                  </a:lnTo>
                  <a:lnTo>
                    <a:pt x="145034" y="90226"/>
                  </a:lnTo>
                  <a:lnTo>
                    <a:pt x="150318" y="88638"/>
                  </a:lnTo>
                  <a:lnTo>
                    <a:pt x="155601" y="87315"/>
                  </a:lnTo>
                  <a:lnTo>
                    <a:pt x="163527" y="85198"/>
                  </a:lnTo>
                  <a:lnTo>
                    <a:pt x="170924" y="83874"/>
                  </a:lnTo>
                  <a:lnTo>
                    <a:pt x="178849" y="82551"/>
                  </a:lnTo>
                  <a:lnTo>
                    <a:pt x="186510" y="81228"/>
                  </a:lnTo>
                  <a:lnTo>
                    <a:pt x="193907" y="80434"/>
                  </a:lnTo>
                  <a:lnTo>
                    <a:pt x="201304" y="79640"/>
                  </a:lnTo>
                  <a:lnTo>
                    <a:pt x="208966" y="79375"/>
                  </a:lnTo>
                  <a:close/>
                  <a:moveTo>
                    <a:pt x="1713004" y="79375"/>
                  </a:moveTo>
                  <a:lnTo>
                    <a:pt x="1722007" y="79375"/>
                  </a:lnTo>
                  <a:lnTo>
                    <a:pt x="1729156" y="79375"/>
                  </a:lnTo>
                  <a:lnTo>
                    <a:pt x="1736570" y="79640"/>
                  </a:lnTo>
                  <a:lnTo>
                    <a:pt x="1743984" y="80434"/>
                  </a:lnTo>
                  <a:lnTo>
                    <a:pt x="1751398" y="81228"/>
                  </a:lnTo>
                  <a:lnTo>
                    <a:pt x="1759077" y="82551"/>
                  </a:lnTo>
                  <a:lnTo>
                    <a:pt x="1767021" y="83874"/>
                  </a:lnTo>
                  <a:lnTo>
                    <a:pt x="1774699" y="85198"/>
                  </a:lnTo>
                  <a:lnTo>
                    <a:pt x="1782643" y="87315"/>
                  </a:lnTo>
                  <a:lnTo>
                    <a:pt x="1787674" y="88638"/>
                  </a:lnTo>
                  <a:lnTo>
                    <a:pt x="1792970" y="90226"/>
                  </a:lnTo>
                  <a:lnTo>
                    <a:pt x="1798001" y="92079"/>
                  </a:lnTo>
                  <a:lnTo>
                    <a:pt x="1803031" y="93931"/>
                  </a:lnTo>
                  <a:lnTo>
                    <a:pt x="1813093" y="98166"/>
                  </a:lnTo>
                  <a:lnTo>
                    <a:pt x="1822626" y="102930"/>
                  </a:lnTo>
                  <a:lnTo>
                    <a:pt x="1831628" y="108223"/>
                  </a:lnTo>
                  <a:lnTo>
                    <a:pt x="1840366" y="114045"/>
                  </a:lnTo>
                  <a:lnTo>
                    <a:pt x="1848310" y="120397"/>
                  </a:lnTo>
                  <a:lnTo>
                    <a:pt x="1856253" y="126749"/>
                  </a:lnTo>
                  <a:lnTo>
                    <a:pt x="1863667" y="134159"/>
                  </a:lnTo>
                  <a:lnTo>
                    <a:pt x="1870817" y="141570"/>
                  </a:lnTo>
                  <a:lnTo>
                    <a:pt x="1877436" y="148980"/>
                  </a:lnTo>
                  <a:lnTo>
                    <a:pt x="1883526" y="157185"/>
                  </a:lnTo>
                  <a:lnTo>
                    <a:pt x="1889352" y="165389"/>
                  </a:lnTo>
                  <a:lnTo>
                    <a:pt x="1894912" y="174123"/>
                  </a:lnTo>
                  <a:lnTo>
                    <a:pt x="1899943" y="182856"/>
                  </a:lnTo>
                  <a:lnTo>
                    <a:pt x="1904709" y="191855"/>
                  </a:lnTo>
                  <a:lnTo>
                    <a:pt x="1908946" y="200853"/>
                  </a:lnTo>
                  <a:lnTo>
                    <a:pt x="1913182" y="210116"/>
                  </a:lnTo>
                  <a:lnTo>
                    <a:pt x="1916625" y="219379"/>
                  </a:lnTo>
                  <a:lnTo>
                    <a:pt x="1920067" y="228907"/>
                  </a:lnTo>
                  <a:lnTo>
                    <a:pt x="1923244" y="238435"/>
                  </a:lnTo>
                  <a:lnTo>
                    <a:pt x="1925627" y="248227"/>
                  </a:lnTo>
                  <a:lnTo>
                    <a:pt x="1928275" y="258019"/>
                  </a:lnTo>
                  <a:lnTo>
                    <a:pt x="1930393" y="267812"/>
                  </a:lnTo>
                  <a:lnTo>
                    <a:pt x="1932512" y="277604"/>
                  </a:lnTo>
                  <a:lnTo>
                    <a:pt x="1933836" y="287926"/>
                  </a:lnTo>
                  <a:lnTo>
                    <a:pt x="1935160" y="297983"/>
                  </a:lnTo>
                  <a:lnTo>
                    <a:pt x="1936483" y="307775"/>
                  </a:lnTo>
                  <a:lnTo>
                    <a:pt x="1937278" y="317832"/>
                  </a:lnTo>
                  <a:lnTo>
                    <a:pt x="1937807" y="327889"/>
                  </a:lnTo>
                  <a:lnTo>
                    <a:pt x="1938337" y="337946"/>
                  </a:lnTo>
                  <a:lnTo>
                    <a:pt x="1938337" y="348003"/>
                  </a:lnTo>
                  <a:lnTo>
                    <a:pt x="1938337" y="358060"/>
                  </a:lnTo>
                  <a:lnTo>
                    <a:pt x="1937807" y="368382"/>
                  </a:lnTo>
                  <a:lnTo>
                    <a:pt x="1937278" y="378439"/>
                  </a:lnTo>
                  <a:lnTo>
                    <a:pt x="1936483" y="388760"/>
                  </a:lnTo>
                  <a:lnTo>
                    <a:pt x="1935160" y="398553"/>
                  </a:lnTo>
                  <a:lnTo>
                    <a:pt x="1933836" y="408345"/>
                  </a:lnTo>
                  <a:lnTo>
                    <a:pt x="1932512" y="418137"/>
                  </a:lnTo>
                  <a:lnTo>
                    <a:pt x="1930393" y="427665"/>
                  </a:lnTo>
                  <a:lnTo>
                    <a:pt x="1928540" y="437193"/>
                  </a:lnTo>
                  <a:lnTo>
                    <a:pt x="1925892" y="446456"/>
                  </a:lnTo>
                  <a:lnTo>
                    <a:pt x="1923509" y="455719"/>
                  </a:lnTo>
                  <a:lnTo>
                    <a:pt x="1920596" y="464717"/>
                  </a:lnTo>
                  <a:lnTo>
                    <a:pt x="1917684" y="473451"/>
                  </a:lnTo>
                  <a:lnTo>
                    <a:pt x="1914241" y="482185"/>
                  </a:lnTo>
                  <a:lnTo>
                    <a:pt x="1910535" y="490389"/>
                  </a:lnTo>
                  <a:lnTo>
                    <a:pt x="1906563" y="498593"/>
                  </a:lnTo>
                  <a:lnTo>
                    <a:pt x="1901267" y="509180"/>
                  </a:lnTo>
                  <a:lnTo>
                    <a:pt x="1895442" y="519502"/>
                  </a:lnTo>
                  <a:lnTo>
                    <a:pt x="1889352" y="529823"/>
                  </a:lnTo>
                  <a:lnTo>
                    <a:pt x="1883262" y="539616"/>
                  </a:lnTo>
                  <a:lnTo>
                    <a:pt x="1876907" y="549143"/>
                  </a:lnTo>
                  <a:lnTo>
                    <a:pt x="1870287" y="558671"/>
                  </a:lnTo>
                  <a:lnTo>
                    <a:pt x="1863403" y="567934"/>
                  </a:lnTo>
                  <a:lnTo>
                    <a:pt x="1856253" y="576932"/>
                  </a:lnTo>
                  <a:lnTo>
                    <a:pt x="1849369" y="585931"/>
                  </a:lnTo>
                  <a:lnTo>
                    <a:pt x="1841955" y="594664"/>
                  </a:lnTo>
                  <a:lnTo>
                    <a:pt x="1834276" y="603133"/>
                  </a:lnTo>
                  <a:lnTo>
                    <a:pt x="1826597" y="611338"/>
                  </a:lnTo>
                  <a:lnTo>
                    <a:pt x="1818654" y="619542"/>
                  </a:lnTo>
                  <a:lnTo>
                    <a:pt x="1810710" y="627482"/>
                  </a:lnTo>
                  <a:lnTo>
                    <a:pt x="1802502" y="635422"/>
                  </a:lnTo>
                  <a:lnTo>
                    <a:pt x="1794294" y="642832"/>
                  </a:lnTo>
                  <a:lnTo>
                    <a:pt x="1786085" y="650243"/>
                  </a:lnTo>
                  <a:lnTo>
                    <a:pt x="1777612" y="657653"/>
                  </a:lnTo>
                  <a:lnTo>
                    <a:pt x="1768874" y="664534"/>
                  </a:lnTo>
                  <a:lnTo>
                    <a:pt x="1760136" y="671680"/>
                  </a:lnTo>
                  <a:lnTo>
                    <a:pt x="1751398" y="678296"/>
                  </a:lnTo>
                  <a:lnTo>
                    <a:pt x="1742660" y="684648"/>
                  </a:lnTo>
                  <a:lnTo>
                    <a:pt x="1724655" y="697352"/>
                  </a:lnTo>
                  <a:lnTo>
                    <a:pt x="1706385" y="709526"/>
                  </a:lnTo>
                  <a:lnTo>
                    <a:pt x="1688114" y="720906"/>
                  </a:lnTo>
                  <a:lnTo>
                    <a:pt x="1669844" y="732022"/>
                  </a:lnTo>
                  <a:lnTo>
                    <a:pt x="1651309" y="742344"/>
                  </a:lnTo>
                  <a:lnTo>
                    <a:pt x="1632774" y="752136"/>
                  </a:lnTo>
                  <a:lnTo>
                    <a:pt x="1614504" y="761664"/>
                  </a:lnTo>
                  <a:lnTo>
                    <a:pt x="1596234" y="770397"/>
                  </a:lnTo>
                  <a:lnTo>
                    <a:pt x="1577964" y="778866"/>
                  </a:lnTo>
                  <a:lnTo>
                    <a:pt x="1559958" y="786806"/>
                  </a:lnTo>
                  <a:lnTo>
                    <a:pt x="1542217" y="794217"/>
                  </a:lnTo>
                  <a:lnTo>
                    <a:pt x="1525271" y="801362"/>
                  </a:lnTo>
                  <a:lnTo>
                    <a:pt x="1508060" y="807979"/>
                  </a:lnTo>
                  <a:lnTo>
                    <a:pt x="1491379" y="814331"/>
                  </a:lnTo>
                  <a:lnTo>
                    <a:pt x="1475756" y="820153"/>
                  </a:lnTo>
                  <a:lnTo>
                    <a:pt x="1445306" y="830739"/>
                  </a:lnTo>
                  <a:lnTo>
                    <a:pt x="1417768" y="840532"/>
                  </a:lnTo>
                  <a:lnTo>
                    <a:pt x="1393673" y="848207"/>
                  </a:lnTo>
                  <a:lnTo>
                    <a:pt x="1370636" y="856147"/>
                  </a:lnTo>
                  <a:lnTo>
                    <a:pt x="1361369" y="859323"/>
                  </a:lnTo>
                  <a:lnTo>
                    <a:pt x="1353955" y="861969"/>
                  </a:lnTo>
                  <a:lnTo>
                    <a:pt x="1348394" y="864616"/>
                  </a:lnTo>
                  <a:lnTo>
                    <a:pt x="1346276" y="865674"/>
                  </a:lnTo>
                  <a:lnTo>
                    <a:pt x="1343893" y="866998"/>
                  </a:lnTo>
                  <a:lnTo>
                    <a:pt x="1341775" y="869380"/>
                  </a:lnTo>
                  <a:lnTo>
                    <a:pt x="1339127" y="872555"/>
                  </a:lnTo>
                  <a:lnTo>
                    <a:pt x="1337009" y="876261"/>
                  </a:lnTo>
                  <a:lnTo>
                    <a:pt x="1334890" y="880760"/>
                  </a:lnTo>
                  <a:lnTo>
                    <a:pt x="1333566" y="885259"/>
                  </a:lnTo>
                  <a:lnTo>
                    <a:pt x="1332507" y="890023"/>
                  </a:lnTo>
                  <a:lnTo>
                    <a:pt x="1332242" y="894522"/>
                  </a:lnTo>
                  <a:lnTo>
                    <a:pt x="1332507" y="897169"/>
                  </a:lnTo>
                  <a:lnTo>
                    <a:pt x="1332772" y="899551"/>
                  </a:lnTo>
                  <a:lnTo>
                    <a:pt x="1333302" y="901932"/>
                  </a:lnTo>
                  <a:lnTo>
                    <a:pt x="1333831" y="904050"/>
                  </a:lnTo>
                  <a:lnTo>
                    <a:pt x="1334625" y="906167"/>
                  </a:lnTo>
                  <a:lnTo>
                    <a:pt x="1335685" y="908020"/>
                  </a:lnTo>
                  <a:lnTo>
                    <a:pt x="1337273" y="910137"/>
                  </a:lnTo>
                  <a:lnTo>
                    <a:pt x="1338597" y="911990"/>
                  </a:lnTo>
                  <a:lnTo>
                    <a:pt x="1340716" y="914107"/>
                  </a:lnTo>
                  <a:lnTo>
                    <a:pt x="1343363" y="916224"/>
                  </a:lnTo>
                  <a:lnTo>
                    <a:pt x="1346806" y="918606"/>
                  </a:lnTo>
                  <a:lnTo>
                    <a:pt x="1350777" y="920723"/>
                  </a:lnTo>
                  <a:lnTo>
                    <a:pt x="1355544" y="923105"/>
                  </a:lnTo>
                  <a:lnTo>
                    <a:pt x="1361369" y="924958"/>
                  </a:lnTo>
                  <a:lnTo>
                    <a:pt x="1367988" y="926546"/>
                  </a:lnTo>
                  <a:lnTo>
                    <a:pt x="1375932" y="928134"/>
                  </a:lnTo>
                  <a:lnTo>
                    <a:pt x="1380169" y="929192"/>
                  </a:lnTo>
                  <a:lnTo>
                    <a:pt x="1384405" y="930251"/>
                  </a:lnTo>
                  <a:lnTo>
                    <a:pt x="1388377" y="932368"/>
                  </a:lnTo>
                  <a:lnTo>
                    <a:pt x="1392084" y="934221"/>
                  </a:lnTo>
                  <a:lnTo>
                    <a:pt x="1395261" y="936867"/>
                  </a:lnTo>
                  <a:lnTo>
                    <a:pt x="1398704" y="939514"/>
                  </a:lnTo>
                  <a:lnTo>
                    <a:pt x="1401616" y="942690"/>
                  </a:lnTo>
                  <a:lnTo>
                    <a:pt x="1403999" y="946130"/>
                  </a:lnTo>
                  <a:lnTo>
                    <a:pt x="1406382" y="949306"/>
                  </a:lnTo>
                  <a:lnTo>
                    <a:pt x="1408236" y="953276"/>
                  </a:lnTo>
                  <a:lnTo>
                    <a:pt x="1410089" y="957246"/>
                  </a:lnTo>
                  <a:lnTo>
                    <a:pt x="1411149" y="961481"/>
                  </a:lnTo>
                  <a:lnTo>
                    <a:pt x="1411943" y="965980"/>
                  </a:lnTo>
                  <a:lnTo>
                    <a:pt x="1412472" y="970214"/>
                  </a:lnTo>
                  <a:lnTo>
                    <a:pt x="1412472" y="974713"/>
                  </a:lnTo>
                  <a:lnTo>
                    <a:pt x="1411943" y="979477"/>
                  </a:lnTo>
                  <a:lnTo>
                    <a:pt x="1411149" y="983977"/>
                  </a:lnTo>
                  <a:lnTo>
                    <a:pt x="1410089" y="988211"/>
                  </a:lnTo>
                  <a:lnTo>
                    <a:pt x="1408236" y="992446"/>
                  </a:lnTo>
                  <a:lnTo>
                    <a:pt x="1406382" y="996415"/>
                  </a:lnTo>
                  <a:lnTo>
                    <a:pt x="1403735" y="999591"/>
                  </a:lnTo>
                  <a:lnTo>
                    <a:pt x="1401351" y="1003032"/>
                  </a:lnTo>
                  <a:lnTo>
                    <a:pt x="1398439" y="1006208"/>
                  </a:lnTo>
                  <a:lnTo>
                    <a:pt x="1394997" y="1008854"/>
                  </a:lnTo>
                  <a:lnTo>
                    <a:pt x="1391819" y="1011236"/>
                  </a:lnTo>
                  <a:lnTo>
                    <a:pt x="1388112" y="1013354"/>
                  </a:lnTo>
                  <a:lnTo>
                    <a:pt x="1384140" y="1015206"/>
                  </a:lnTo>
                  <a:lnTo>
                    <a:pt x="1380169" y="1016265"/>
                  </a:lnTo>
                  <a:lnTo>
                    <a:pt x="1375932" y="1017059"/>
                  </a:lnTo>
                  <a:lnTo>
                    <a:pt x="1371695" y="1017588"/>
                  </a:lnTo>
                  <a:lnTo>
                    <a:pt x="1367459" y="1017588"/>
                  </a:lnTo>
                  <a:lnTo>
                    <a:pt x="1362958" y="1017323"/>
                  </a:lnTo>
                  <a:lnTo>
                    <a:pt x="1356338" y="1016000"/>
                  </a:lnTo>
                  <a:lnTo>
                    <a:pt x="1349718" y="1014942"/>
                  </a:lnTo>
                  <a:lnTo>
                    <a:pt x="1343363" y="1013089"/>
                  </a:lnTo>
                  <a:lnTo>
                    <a:pt x="1337273" y="1011501"/>
                  </a:lnTo>
                  <a:lnTo>
                    <a:pt x="1330918" y="1009119"/>
                  </a:lnTo>
                  <a:lnTo>
                    <a:pt x="1325093" y="1007266"/>
                  </a:lnTo>
                  <a:lnTo>
                    <a:pt x="1319533" y="1004620"/>
                  </a:lnTo>
                  <a:lnTo>
                    <a:pt x="1313972" y="1002238"/>
                  </a:lnTo>
                  <a:lnTo>
                    <a:pt x="1308147" y="999327"/>
                  </a:lnTo>
                  <a:lnTo>
                    <a:pt x="1303116" y="996415"/>
                  </a:lnTo>
                  <a:lnTo>
                    <a:pt x="1298085" y="992975"/>
                  </a:lnTo>
                  <a:lnTo>
                    <a:pt x="1293319" y="989534"/>
                  </a:lnTo>
                  <a:lnTo>
                    <a:pt x="1288553" y="985829"/>
                  </a:lnTo>
                  <a:lnTo>
                    <a:pt x="1284316" y="982389"/>
                  </a:lnTo>
                  <a:lnTo>
                    <a:pt x="1280080" y="978154"/>
                  </a:lnTo>
                  <a:lnTo>
                    <a:pt x="1276108" y="973920"/>
                  </a:lnTo>
                  <a:lnTo>
                    <a:pt x="1272136" y="969685"/>
                  </a:lnTo>
                  <a:lnTo>
                    <a:pt x="1268959" y="965186"/>
                  </a:lnTo>
                  <a:lnTo>
                    <a:pt x="1265516" y="960422"/>
                  </a:lnTo>
                  <a:lnTo>
                    <a:pt x="1262604" y="955658"/>
                  </a:lnTo>
                  <a:lnTo>
                    <a:pt x="1259956" y="950894"/>
                  </a:lnTo>
                  <a:lnTo>
                    <a:pt x="1257308" y="945866"/>
                  </a:lnTo>
                  <a:lnTo>
                    <a:pt x="1255190" y="941102"/>
                  </a:lnTo>
                  <a:lnTo>
                    <a:pt x="1253071" y="935544"/>
                  </a:lnTo>
                  <a:lnTo>
                    <a:pt x="1251483" y="930516"/>
                  </a:lnTo>
                  <a:lnTo>
                    <a:pt x="1250159" y="925487"/>
                  </a:lnTo>
                  <a:lnTo>
                    <a:pt x="1248570" y="920194"/>
                  </a:lnTo>
                  <a:lnTo>
                    <a:pt x="1247776" y="915165"/>
                  </a:lnTo>
                  <a:lnTo>
                    <a:pt x="1246981" y="909872"/>
                  </a:lnTo>
                  <a:lnTo>
                    <a:pt x="1246452" y="904844"/>
                  </a:lnTo>
                  <a:lnTo>
                    <a:pt x="1246187" y="899551"/>
                  </a:lnTo>
                  <a:lnTo>
                    <a:pt x="1246187" y="894522"/>
                  </a:lnTo>
                  <a:lnTo>
                    <a:pt x="1246452" y="886318"/>
                  </a:lnTo>
                  <a:lnTo>
                    <a:pt x="1247246" y="878378"/>
                  </a:lnTo>
                  <a:lnTo>
                    <a:pt x="1248305" y="870174"/>
                  </a:lnTo>
                  <a:lnTo>
                    <a:pt x="1250159" y="862498"/>
                  </a:lnTo>
                  <a:lnTo>
                    <a:pt x="1252277" y="854823"/>
                  </a:lnTo>
                  <a:lnTo>
                    <a:pt x="1254925" y="847413"/>
                  </a:lnTo>
                  <a:lnTo>
                    <a:pt x="1257838" y="840003"/>
                  </a:lnTo>
                  <a:lnTo>
                    <a:pt x="1261280" y="833121"/>
                  </a:lnTo>
                  <a:lnTo>
                    <a:pt x="1264987" y="826240"/>
                  </a:lnTo>
                  <a:lnTo>
                    <a:pt x="1269223" y="819888"/>
                  </a:lnTo>
                  <a:lnTo>
                    <a:pt x="1273990" y="813801"/>
                  </a:lnTo>
                  <a:lnTo>
                    <a:pt x="1278756" y="807714"/>
                  </a:lnTo>
                  <a:lnTo>
                    <a:pt x="1284051" y="802156"/>
                  </a:lnTo>
                  <a:lnTo>
                    <a:pt x="1289877" y="796863"/>
                  </a:lnTo>
                  <a:lnTo>
                    <a:pt x="1296232" y="792099"/>
                  </a:lnTo>
                  <a:lnTo>
                    <a:pt x="1302851" y="787600"/>
                  </a:lnTo>
                  <a:lnTo>
                    <a:pt x="1306558" y="785748"/>
                  </a:lnTo>
                  <a:lnTo>
                    <a:pt x="1310000" y="783630"/>
                  </a:lnTo>
                  <a:lnTo>
                    <a:pt x="1316620" y="780454"/>
                  </a:lnTo>
                  <a:lnTo>
                    <a:pt x="1324034" y="777808"/>
                  </a:lnTo>
                  <a:lnTo>
                    <a:pt x="1331448" y="774897"/>
                  </a:lnTo>
                  <a:lnTo>
                    <a:pt x="1348394" y="768809"/>
                  </a:lnTo>
                  <a:lnTo>
                    <a:pt x="1367988" y="762193"/>
                  </a:lnTo>
                  <a:lnTo>
                    <a:pt x="1390230" y="755047"/>
                  </a:lnTo>
                  <a:lnTo>
                    <a:pt x="1414856" y="746578"/>
                  </a:lnTo>
                  <a:lnTo>
                    <a:pt x="1441069" y="737580"/>
                  </a:lnTo>
                  <a:lnTo>
                    <a:pt x="1469137" y="727258"/>
                  </a:lnTo>
                  <a:lnTo>
                    <a:pt x="1483965" y="721700"/>
                  </a:lnTo>
                  <a:lnTo>
                    <a:pt x="1498528" y="715613"/>
                  </a:lnTo>
                  <a:lnTo>
                    <a:pt x="1513621" y="709526"/>
                  </a:lnTo>
                  <a:lnTo>
                    <a:pt x="1528978" y="702645"/>
                  </a:lnTo>
                  <a:lnTo>
                    <a:pt x="1544336" y="696028"/>
                  </a:lnTo>
                  <a:lnTo>
                    <a:pt x="1559958" y="688618"/>
                  </a:lnTo>
                  <a:lnTo>
                    <a:pt x="1575581" y="681472"/>
                  </a:lnTo>
                  <a:lnTo>
                    <a:pt x="1591203" y="673532"/>
                  </a:lnTo>
                  <a:lnTo>
                    <a:pt x="1606825" y="665063"/>
                  </a:lnTo>
                  <a:lnTo>
                    <a:pt x="1622183" y="656594"/>
                  </a:lnTo>
                  <a:lnTo>
                    <a:pt x="1637540" y="647596"/>
                  </a:lnTo>
                  <a:lnTo>
                    <a:pt x="1652898" y="638333"/>
                  </a:lnTo>
                  <a:lnTo>
                    <a:pt x="1667726" y="628541"/>
                  </a:lnTo>
                  <a:lnTo>
                    <a:pt x="1682554" y="618748"/>
                  </a:lnTo>
                  <a:lnTo>
                    <a:pt x="1696852" y="608162"/>
                  </a:lnTo>
                  <a:lnTo>
                    <a:pt x="1711151" y="597311"/>
                  </a:lnTo>
                  <a:lnTo>
                    <a:pt x="1720154" y="589901"/>
                  </a:lnTo>
                  <a:lnTo>
                    <a:pt x="1729421" y="582225"/>
                  </a:lnTo>
                  <a:lnTo>
                    <a:pt x="1738159" y="574286"/>
                  </a:lnTo>
                  <a:lnTo>
                    <a:pt x="1746897" y="566611"/>
                  </a:lnTo>
                  <a:lnTo>
                    <a:pt x="1755370" y="558406"/>
                  </a:lnTo>
                  <a:lnTo>
                    <a:pt x="1763578" y="549937"/>
                  </a:lnTo>
                  <a:lnTo>
                    <a:pt x="1771522" y="541468"/>
                  </a:lnTo>
                  <a:lnTo>
                    <a:pt x="1778936" y="532734"/>
                  </a:lnTo>
                  <a:lnTo>
                    <a:pt x="1786615" y="523736"/>
                  </a:lnTo>
                  <a:lnTo>
                    <a:pt x="1793499" y="514738"/>
                  </a:lnTo>
                  <a:lnTo>
                    <a:pt x="1800648" y="505475"/>
                  </a:lnTo>
                  <a:lnTo>
                    <a:pt x="1807003" y="496212"/>
                  </a:lnTo>
                  <a:lnTo>
                    <a:pt x="1813623" y="486684"/>
                  </a:lnTo>
                  <a:lnTo>
                    <a:pt x="1819448" y="476892"/>
                  </a:lnTo>
                  <a:lnTo>
                    <a:pt x="1825009" y="466835"/>
                  </a:lnTo>
                  <a:lnTo>
                    <a:pt x="1830304" y="456778"/>
                  </a:lnTo>
                  <a:lnTo>
                    <a:pt x="1832952" y="452014"/>
                  </a:lnTo>
                  <a:lnTo>
                    <a:pt x="1835335" y="446456"/>
                  </a:lnTo>
                  <a:lnTo>
                    <a:pt x="1837189" y="440898"/>
                  </a:lnTo>
                  <a:lnTo>
                    <a:pt x="1839307" y="435076"/>
                  </a:lnTo>
                  <a:lnTo>
                    <a:pt x="1841161" y="428724"/>
                  </a:lnTo>
                  <a:lnTo>
                    <a:pt x="1843014" y="422372"/>
                  </a:lnTo>
                  <a:lnTo>
                    <a:pt x="1844868" y="416020"/>
                  </a:lnTo>
                  <a:lnTo>
                    <a:pt x="1846192" y="408874"/>
                  </a:lnTo>
                  <a:lnTo>
                    <a:pt x="1847515" y="401729"/>
                  </a:lnTo>
                  <a:lnTo>
                    <a:pt x="1848575" y="394318"/>
                  </a:lnTo>
                  <a:lnTo>
                    <a:pt x="1849899" y="386908"/>
                  </a:lnTo>
                  <a:lnTo>
                    <a:pt x="1850693" y="379497"/>
                  </a:lnTo>
                  <a:lnTo>
                    <a:pt x="1851487" y="371558"/>
                  </a:lnTo>
                  <a:lnTo>
                    <a:pt x="1851752" y="363618"/>
                  </a:lnTo>
                  <a:lnTo>
                    <a:pt x="1852017" y="355678"/>
                  </a:lnTo>
                  <a:lnTo>
                    <a:pt x="1852282" y="348003"/>
                  </a:lnTo>
                  <a:lnTo>
                    <a:pt x="1852017" y="336093"/>
                  </a:lnTo>
                  <a:lnTo>
                    <a:pt x="1851487" y="324713"/>
                  </a:lnTo>
                  <a:lnTo>
                    <a:pt x="1850428" y="313068"/>
                  </a:lnTo>
                  <a:lnTo>
                    <a:pt x="1849104" y="301953"/>
                  </a:lnTo>
                  <a:lnTo>
                    <a:pt x="1846986" y="290572"/>
                  </a:lnTo>
                  <a:lnTo>
                    <a:pt x="1844603" y="279721"/>
                  </a:lnTo>
                  <a:lnTo>
                    <a:pt x="1841955" y="269135"/>
                  </a:lnTo>
                  <a:lnTo>
                    <a:pt x="1838513" y="258549"/>
                  </a:lnTo>
                  <a:lnTo>
                    <a:pt x="1835335" y="248756"/>
                  </a:lnTo>
                  <a:lnTo>
                    <a:pt x="1831364" y="239493"/>
                  </a:lnTo>
                  <a:lnTo>
                    <a:pt x="1826862" y="230495"/>
                  </a:lnTo>
                  <a:lnTo>
                    <a:pt x="1822361" y="222290"/>
                  </a:lnTo>
                  <a:lnTo>
                    <a:pt x="1817330" y="214615"/>
                  </a:lnTo>
                  <a:lnTo>
                    <a:pt x="1811769" y="207470"/>
                  </a:lnTo>
                  <a:lnTo>
                    <a:pt x="1806209" y="201118"/>
                  </a:lnTo>
                  <a:lnTo>
                    <a:pt x="1803031" y="198207"/>
                  </a:lnTo>
                  <a:lnTo>
                    <a:pt x="1800384" y="195295"/>
                  </a:lnTo>
                  <a:lnTo>
                    <a:pt x="1796147" y="191855"/>
                  </a:lnTo>
                  <a:lnTo>
                    <a:pt x="1791646" y="188679"/>
                  </a:lnTo>
                  <a:lnTo>
                    <a:pt x="1787409" y="185503"/>
                  </a:lnTo>
                  <a:lnTo>
                    <a:pt x="1782643" y="182856"/>
                  </a:lnTo>
                  <a:lnTo>
                    <a:pt x="1777877" y="180474"/>
                  </a:lnTo>
                  <a:lnTo>
                    <a:pt x="1772846" y="178357"/>
                  </a:lnTo>
                  <a:lnTo>
                    <a:pt x="1767550" y="176240"/>
                  </a:lnTo>
                  <a:lnTo>
                    <a:pt x="1761725" y="174652"/>
                  </a:lnTo>
                  <a:lnTo>
                    <a:pt x="1751133" y="172270"/>
                  </a:lnTo>
                  <a:lnTo>
                    <a:pt x="1740807" y="170682"/>
                  </a:lnTo>
                  <a:lnTo>
                    <a:pt x="1731010" y="169623"/>
                  </a:lnTo>
                  <a:lnTo>
                    <a:pt x="1722007" y="169359"/>
                  </a:lnTo>
                  <a:lnTo>
                    <a:pt x="1716711" y="169623"/>
                  </a:lnTo>
                  <a:lnTo>
                    <a:pt x="1711151" y="169888"/>
                  </a:lnTo>
                  <a:lnTo>
                    <a:pt x="1706120" y="170417"/>
                  </a:lnTo>
                  <a:lnTo>
                    <a:pt x="1701354" y="170947"/>
                  </a:lnTo>
                  <a:lnTo>
                    <a:pt x="1696588" y="171741"/>
                  </a:lnTo>
                  <a:lnTo>
                    <a:pt x="1692086" y="172799"/>
                  </a:lnTo>
                  <a:lnTo>
                    <a:pt x="1687585" y="174387"/>
                  </a:lnTo>
                  <a:lnTo>
                    <a:pt x="1683084" y="175711"/>
                  </a:lnTo>
                  <a:lnTo>
                    <a:pt x="1678847" y="177034"/>
                  </a:lnTo>
                  <a:lnTo>
                    <a:pt x="1674610" y="178886"/>
                  </a:lnTo>
                  <a:lnTo>
                    <a:pt x="1670903" y="180739"/>
                  </a:lnTo>
                  <a:lnTo>
                    <a:pt x="1666932" y="182856"/>
                  </a:lnTo>
                  <a:lnTo>
                    <a:pt x="1659253" y="187356"/>
                  </a:lnTo>
                  <a:lnTo>
                    <a:pt x="1651574" y="192384"/>
                  </a:lnTo>
                  <a:lnTo>
                    <a:pt x="1644690" y="197942"/>
                  </a:lnTo>
                  <a:lnTo>
                    <a:pt x="1637805" y="203764"/>
                  </a:lnTo>
                  <a:lnTo>
                    <a:pt x="1631185" y="210645"/>
                  </a:lnTo>
                  <a:lnTo>
                    <a:pt x="1625095" y="217262"/>
                  </a:lnTo>
                  <a:lnTo>
                    <a:pt x="1619005" y="224937"/>
                  </a:lnTo>
                  <a:lnTo>
                    <a:pt x="1613445" y="232612"/>
                  </a:lnTo>
                  <a:lnTo>
                    <a:pt x="1608149" y="240287"/>
                  </a:lnTo>
                  <a:lnTo>
                    <a:pt x="1603118" y="248227"/>
                  </a:lnTo>
                  <a:lnTo>
                    <a:pt x="1598352" y="256431"/>
                  </a:lnTo>
                  <a:lnTo>
                    <a:pt x="1594115" y="264636"/>
                  </a:lnTo>
                  <a:lnTo>
                    <a:pt x="1589879" y="272575"/>
                  </a:lnTo>
                  <a:lnTo>
                    <a:pt x="1586172" y="280515"/>
                  </a:lnTo>
                  <a:lnTo>
                    <a:pt x="1582730" y="288455"/>
                  </a:lnTo>
                  <a:lnTo>
                    <a:pt x="1580082" y="295601"/>
                  </a:lnTo>
                  <a:lnTo>
                    <a:pt x="1574786" y="309628"/>
                  </a:lnTo>
                  <a:lnTo>
                    <a:pt x="1571079" y="321537"/>
                  </a:lnTo>
                  <a:lnTo>
                    <a:pt x="1568167" y="330800"/>
                  </a:lnTo>
                  <a:lnTo>
                    <a:pt x="1566578" y="336623"/>
                  </a:lnTo>
                  <a:lnTo>
                    <a:pt x="1566313" y="339005"/>
                  </a:lnTo>
                  <a:lnTo>
                    <a:pt x="1564724" y="343504"/>
                  </a:lnTo>
                  <a:lnTo>
                    <a:pt x="1563400" y="347738"/>
                  </a:lnTo>
                  <a:lnTo>
                    <a:pt x="1561547" y="351708"/>
                  </a:lnTo>
                  <a:lnTo>
                    <a:pt x="1559164" y="355149"/>
                  </a:lnTo>
                  <a:lnTo>
                    <a:pt x="1556781" y="358589"/>
                  </a:lnTo>
                  <a:lnTo>
                    <a:pt x="1553603" y="361765"/>
                  </a:lnTo>
                  <a:lnTo>
                    <a:pt x="1550426" y="364412"/>
                  </a:lnTo>
                  <a:lnTo>
                    <a:pt x="1547248" y="367058"/>
                  </a:lnTo>
                  <a:lnTo>
                    <a:pt x="1543806" y="369176"/>
                  </a:lnTo>
                  <a:lnTo>
                    <a:pt x="1539834" y="371028"/>
                  </a:lnTo>
                  <a:lnTo>
                    <a:pt x="1535863" y="372352"/>
                  </a:lnTo>
                  <a:lnTo>
                    <a:pt x="1531891" y="373410"/>
                  </a:lnTo>
                  <a:lnTo>
                    <a:pt x="1527654" y="373940"/>
                  </a:lnTo>
                  <a:lnTo>
                    <a:pt x="1523418" y="373940"/>
                  </a:lnTo>
                  <a:lnTo>
                    <a:pt x="1518916" y="373675"/>
                  </a:lnTo>
                  <a:lnTo>
                    <a:pt x="1514680" y="372881"/>
                  </a:lnTo>
                  <a:lnTo>
                    <a:pt x="1510708" y="371822"/>
                  </a:lnTo>
                  <a:lnTo>
                    <a:pt x="1506736" y="370234"/>
                  </a:lnTo>
                  <a:lnTo>
                    <a:pt x="1502764" y="368117"/>
                  </a:lnTo>
                  <a:lnTo>
                    <a:pt x="1499057" y="366000"/>
                  </a:lnTo>
                  <a:lnTo>
                    <a:pt x="1495880" y="363089"/>
                  </a:lnTo>
                  <a:lnTo>
                    <a:pt x="1492967" y="359913"/>
                  </a:lnTo>
                  <a:lnTo>
                    <a:pt x="1490055" y="357001"/>
                  </a:lnTo>
                  <a:lnTo>
                    <a:pt x="1487936" y="353296"/>
                  </a:lnTo>
                  <a:lnTo>
                    <a:pt x="1485818" y="349591"/>
                  </a:lnTo>
                  <a:lnTo>
                    <a:pt x="1484229" y="345621"/>
                  </a:lnTo>
                  <a:lnTo>
                    <a:pt x="1482641" y="341387"/>
                  </a:lnTo>
                  <a:lnTo>
                    <a:pt x="1481582" y="337152"/>
                  </a:lnTo>
                  <a:lnTo>
                    <a:pt x="1481052" y="332653"/>
                  </a:lnTo>
                  <a:lnTo>
                    <a:pt x="1481052" y="328154"/>
                  </a:lnTo>
                  <a:lnTo>
                    <a:pt x="1481317" y="323654"/>
                  </a:lnTo>
                  <a:lnTo>
                    <a:pt x="1482111" y="319420"/>
                  </a:lnTo>
                  <a:lnTo>
                    <a:pt x="1483700" y="312539"/>
                  </a:lnTo>
                  <a:lnTo>
                    <a:pt x="1485553" y="305922"/>
                  </a:lnTo>
                  <a:lnTo>
                    <a:pt x="1488201" y="296924"/>
                  </a:lnTo>
                  <a:lnTo>
                    <a:pt x="1491379" y="286073"/>
                  </a:lnTo>
                  <a:lnTo>
                    <a:pt x="1495615" y="273899"/>
                  </a:lnTo>
                  <a:lnTo>
                    <a:pt x="1500646" y="260401"/>
                  </a:lnTo>
                  <a:lnTo>
                    <a:pt x="1507001" y="245316"/>
                  </a:lnTo>
                  <a:lnTo>
                    <a:pt x="1513885" y="229966"/>
                  </a:lnTo>
                  <a:lnTo>
                    <a:pt x="1517857" y="222026"/>
                  </a:lnTo>
                  <a:lnTo>
                    <a:pt x="1522094" y="213821"/>
                  </a:lnTo>
                  <a:lnTo>
                    <a:pt x="1526860" y="205882"/>
                  </a:lnTo>
                  <a:lnTo>
                    <a:pt x="1531626" y="197677"/>
                  </a:lnTo>
                  <a:lnTo>
                    <a:pt x="1536922" y="189208"/>
                  </a:lnTo>
                  <a:lnTo>
                    <a:pt x="1542747" y="181004"/>
                  </a:lnTo>
                  <a:lnTo>
                    <a:pt x="1548572" y="172799"/>
                  </a:lnTo>
                  <a:lnTo>
                    <a:pt x="1554662" y="164860"/>
                  </a:lnTo>
                  <a:lnTo>
                    <a:pt x="1561547" y="156655"/>
                  </a:lnTo>
                  <a:lnTo>
                    <a:pt x="1568431" y="148715"/>
                  </a:lnTo>
                  <a:lnTo>
                    <a:pt x="1575845" y="141305"/>
                  </a:lnTo>
                  <a:lnTo>
                    <a:pt x="1583789" y="133630"/>
                  </a:lnTo>
                  <a:lnTo>
                    <a:pt x="1591997" y="126484"/>
                  </a:lnTo>
                  <a:lnTo>
                    <a:pt x="1600735" y="119603"/>
                  </a:lnTo>
                  <a:lnTo>
                    <a:pt x="1607090" y="115369"/>
                  </a:lnTo>
                  <a:lnTo>
                    <a:pt x="1613180" y="111134"/>
                  </a:lnTo>
                  <a:lnTo>
                    <a:pt x="1619535" y="106899"/>
                  </a:lnTo>
                  <a:lnTo>
                    <a:pt x="1626419" y="103194"/>
                  </a:lnTo>
                  <a:lnTo>
                    <a:pt x="1633304" y="99489"/>
                  </a:lnTo>
                  <a:lnTo>
                    <a:pt x="1640453" y="96313"/>
                  </a:lnTo>
                  <a:lnTo>
                    <a:pt x="1647867" y="93137"/>
                  </a:lnTo>
                  <a:lnTo>
                    <a:pt x="1655281" y="90226"/>
                  </a:lnTo>
                  <a:lnTo>
                    <a:pt x="1663225" y="87844"/>
                  </a:lnTo>
                  <a:lnTo>
                    <a:pt x="1671168" y="85462"/>
                  </a:lnTo>
                  <a:lnTo>
                    <a:pt x="1678847" y="83874"/>
                  </a:lnTo>
                  <a:lnTo>
                    <a:pt x="1687320" y="82286"/>
                  </a:lnTo>
                  <a:lnTo>
                    <a:pt x="1695793" y="80698"/>
                  </a:lnTo>
                  <a:lnTo>
                    <a:pt x="1704266" y="79904"/>
                  </a:lnTo>
                  <a:lnTo>
                    <a:pt x="1713004" y="79375"/>
                  </a:lnTo>
                  <a:close/>
                  <a:moveTo>
                    <a:pt x="409575" y="0"/>
                  </a:moveTo>
                  <a:lnTo>
                    <a:pt x="1528763" y="0"/>
                  </a:lnTo>
                  <a:lnTo>
                    <a:pt x="1528763" y="95250"/>
                  </a:lnTo>
                  <a:lnTo>
                    <a:pt x="409575" y="95250"/>
                  </a:lnTo>
                  <a:lnTo>
                    <a:pt x="409575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8" name="组合 27">
            <a:extLst>
              <a:ext uri="{FF2B5EF4-FFF2-40B4-BE49-F238E27FC236}">
                <a16:creationId xmlns:a16="http://schemas.microsoft.com/office/drawing/2014/main" id="{295D699A-87A7-D84B-931B-9ABB21AC2446}"/>
              </a:ext>
            </a:extLst>
          </p:cNvPr>
          <p:cNvGrpSpPr/>
          <p:nvPr/>
        </p:nvGrpSpPr>
        <p:grpSpPr>
          <a:xfrm>
            <a:off x="7399685" y="4765492"/>
            <a:ext cx="1260000" cy="1225067"/>
            <a:chOff x="7489997" y="4630024"/>
            <a:chExt cx="1260000" cy="1225067"/>
          </a:xfrm>
        </p:grpSpPr>
        <p:sp>
          <p:nvSpPr>
            <p:cNvPr id="9" name="椭圆 21">
              <a:extLst>
                <a:ext uri="{FF2B5EF4-FFF2-40B4-BE49-F238E27FC236}">
                  <a16:creationId xmlns:a16="http://schemas.microsoft.com/office/drawing/2014/main" id="{E9A64475-B09F-B14F-B31E-7AC1637E6792}"/>
                </a:ext>
              </a:extLst>
            </p:cNvPr>
            <p:cNvSpPr/>
            <p:nvPr/>
          </p:nvSpPr>
          <p:spPr>
            <a:xfrm>
              <a:off x="7489997" y="5531091"/>
              <a:ext cx="1260000" cy="324000"/>
            </a:xfrm>
            <a:prstGeom prst="ellipse">
              <a:avLst/>
            </a:prstGeom>
            <a:gradFill flip="none" rotWithShape="1">
              <a:gsLst>
                <a:gs pos="50000">
                  <a:schemeClr val="bg1"/>
                </a:gs>
                <a:gs pos="63000">
                  <a:schemeClr val="tx1"/>
                </a:gs>
              </a:gsLst>
              <a:lin ang="5400000" scaled="1"/>
              <a:tileRect/>
            </a:gra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2">
              <a:extLst>
                <a:ext uri="{FF2B5EF4-FFF2-40B4-BE49-F238E27FC236}">
                  <a16:creationId xmlns:a16="http://schemas.microsoft.com/office/drawing/2014/main" id="{49A9F83B-B785-DD47-88C0-733F0CF16F68}"/>
                </a:ext>
              </a:extLst>
            </p:cNvPr>
            <p:cNvSpPr/>
            <p:nvPr/>
          </p:nvSpPr>
          <p:spPr>
            <a:xfrm>
              <a:off x="7572896" y="4630024"/>
              <a:ext cx="1080000" cy="1080000"/>
            </a:xfrm>
            <a:prstGeom prst="ellipse">
              <a:avLst/>
            </a:prstGeom>
            <a:gradFill>
              <a:gsLst>
                <a:gs pos="10000">
                  <a:srgbClr val="042F4C"/>
                </a:gs>
                <a:gs pos="83000">
                  <a:srgbClr val="021929"/>
                </a:gs>
              </a:gsLst>
              <a:lin ang="5400000" scaled="1"/>
            </a:gradFill>
            <a:ln>
              <a:solidFill>
                <a:srgbClr val="021929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CCTV大厦">
              <a:extLst>
                <a:ext uri="{FF2B5EF4-FFF2-40B4-BE49-F238E27FC236}">
                  <a16:creationId xmlns:a16="http://schemas.microsoft.com/office/drawing/2014/main" id="{D2DB3A83-F671-504B-8C15-DF6FE9B91717}"/>
                </a:ext>
              </a:extLst>
            </p:cNvPr>
            <p:cNvSpPr/>
            <p:nvPr/>
          </p:nvSpPr>
          <p:spPr bwMode="auto">
            <a:xfrm>
              <a:off x="7953261" y="4971882"/>
              <a:ext cx="360000" cy="360000"/>
            </a:xfrm>
            <a:custGeom>
              <a:avLst/>
              <a:gdLst>
                <a:gd name="T0" fmla="*/ 1494821 w 2444749"/>
                <a:gd name="T1" fmla="*/ 1685786 h 2938463"/>
                <a:gd name="T2" fmla="*/ 290116 w 2444749"/>
                <a:gd name="T3" fmla="*/ 1623006 h 2938463"/>
                <a:gd name="T4" fmla="*/ 330239 w 2444749"/>
                <a:gd name="T5" fmla="*/ 1623006 h 2938463"/>
                <a:gd name="T6" fmla="*/ 150202 w 2444749"/>
                <a:gd name="T7" fmla="*/ 1482009 h 2938463"/>
                <a:gd name="T8" fmla="*/ 150202 w 2444749"/>
                <a:gd name="T9" fmla="*/ 1442901 h 2938463"/>
                <a:gd name="T10" fmla="*/ 1424863 w 2444749"/>
                <a:gd name="T11" fmla="*/ 1407909 h 2938463"/>
                <a:gd name="T12" fmla="*/ 309663 w 2444749"/>
                <a:gd name="T13" fmla="*/ 1348217 h 2938463"/>
                <a:gd name="T14" fmla="*/ 349786 w 2444749"/>
                <a:gd name="T15" fmla="*/ 1348217 h 2938463"/>
                <a:gd name="T16" fmla="*/ 1197502 w 2444749"/>
                <a:gd name="T17" fmla="*/ 1294700 h 2938463"/>
                <a:gd name="T18" fmla="*/ 1197502 w 2444749"/>
                <a:gd name="T19" fmla="*/ 1254562 h 2938463"/>
                <a:gd name="T20" fmla="*/ 248965 w 2444749"/>
                <a:gd name="T21" fmla="*/ 1294700 h 2938463"/>
                <a:gd name="T22" fmla="*/ 270570 w 2444749"/>
                <a:gd name="T23" fmla="*/ 1125916 h 2938463"/>
                <a:gd name="T24" fmla="*/ 349786 w 2444749"/>
                <a:gd name="T25" fmla="*/ 1125916 h 2938463"/>
                <a:gd name="T26" fmla="*/ 1110056 w 2444749"/>
                <a:gd name="T27" fmla="*/ 1125916 h 2938463"/>
                <a:gd name="T28" fmla="*/ 1110056 w 2444749"/>
                <a:gd name="T29" fmla="*/ 1085777 h 2938463"/>
                <a:gd name="T30" fmla="*/ 1354906 w 2444749"/>
                <a:gd name="T31" fmla="*/ 998298 h 2938463"/>
                <a:gd name="T32" fmla="*/ 368304 w 2444749"/>
                <a:gd name="T33" fmla="*/ 886118 h 2938463"/>
                <a:gd name="T34" fmla="*/ 447520 w 2444749"/>
                <a:gd name="T35" fmla="*/ 886118 h 2938463"/>
                <a:gd name="T36" fmla="*/ 1197502 w 2444749"/>
                <a:gd name="T37" fmla="*/ 889206 h 2938463"/>
                <a:gd name="T38" fmla="*/ 1197502 w 2444749"/>
                <a:gd name="T39" fmla="*/ 850097 h 2938463"/>
                <a:gd name="T40" fmla="*/ 330239 w 2444749"/>
                <a:gd name="T41" fmla="*/ 869651 h 2938463"/>
                <a:gd name="T42" fmla="*/ 1079193 w 2444749"/>
                <a:gd name="T43" fmla="*/ 719392 h 2938463"/>
                <a:gd name="T44" fmla="*/ 1158410 w 2444749"/>
                <a:gd name="T45" fmla="*/ 719392 h 2938463"/>
                <a:gd name="T46" fmla="*/ 1267459 w 2444749"/>
                <a:gd name="T47" fmla="*/ 654554 h 2938463"/>
                <a:gd name="T48" fmla="*/ 1267459 w 2444749"/>
                <a:gd name="T49" fmla="*/ 615446 h 2938463"/>
                <a:gd name="T50" fmla="*/ 1126111 w 2444749"/>
                <a:gd name="T51" fmla="*/ 1905000 h 2938463"/>
                <a:gd name="T52" fmla="*/ 502394 w 2444749"/>
                <a:gd name="T53" fmla="*/ 738756 h 2938463"/>
                <a:gd name="T54" fmla="*/ 841544 w 2444749"/>
                <a:gd name="T55" fmla="*/ 1694277 h 2938463"/>
                <a:gd name="T56" fmla="*/ 856743 w 2444749"/>
                <a:gd name="T57" fmla="*/ 1694076 h 2938463"/>
                <a:gd name="T58" fmla="*/ 847339 w 2444749"/>
                <a:gd name="T59" fmla="*/ 683238 h 2938463"/>
                <a:gd name="T60" fmla="*/ 950410 w 2444749"/>
                <a:gd name="T61" fmla="*/ 572373 h 2938463"/>
                <a:gd name="T62" fmla="*/ 555466 w 2444749"/>
                <a:gd name="T63" fmla="*/ 659265 h 2938463"/>
                <a:gd name="T64" fmla="*/ 201508 w 2444749"/>
                <a:gd name="T65" fmla="*/ 699664 h 2938463"/>
                <a:gd name="T66" fmla="*/ 1079192 w 2444749"/>
                <a:gd name="T67" fmla="*/ 457982 h 2938463"/>
                <a:gd name="T68" fmla="*/ 1079192 w 2444749"/>
                <a:gd name="T69" fmla="*/ 417844 h 2938463"/>
                <a:gd name="T70" fmla="*/ 526737 w 2444749"/>
                <a:gd name="T71" fmla="*/ 438428 h 2938463"/>
                <a:gd name="T72" fmla="*/ 771587 w 2444749"/>
                <a:gd name="T73" fmla="*/ 296402 h 2938463"/>
                <a:gd name="T74" fmla="*/ 811709 w 2444749"/>
                <a:gd name="T75" fmla="*/ 296402 h 2938463"/>
                <a:gd name="T76" fmla="*/ 600809 w 2444749"/>
                <a:gd name="T77" fmla="*/ 336540 h 2938463"/>
                <a:gd name="T78" fmla="*/ 600809 w 2444749"/>
                <a:gd name="T79" fmla="*/ 296402 h 2938463"/>
                <a:gd name="T80" fmla="*/ 527765 w 2444749"/>
                <a:gd name="T81" fmla="*/ 203776 h 2938463"/>
                <a:gd name="T82" fmla="*/ 330221 w 2444749"/>
                <a:gd name="T83" fmla="*/ 4055 h 2938463"/>
                <a:gd name="T84" fmla="*/ 1150945 w 2444749"/>
                <a:gd name="T85" fmla="*/ 1905000 h 2938463"/>
                <a:gd name="T86" fmla="*/ 969206 w 2444749"/>
                <a:gd name="T87" fmla="*/ 557796 h 2938463"/>
                <a:gd name="T88" fmla="*/ 316196 w 2444749"/>
                <a:gd name="T89" fmla="*/ 0 h 2938463"/>
                <a:gd name="T90" fmla="*/ 182853 w 2444749"/>
                <a:gd name="T91" fmla="*/ 703250 h 2938463"/>
                <a:gd name="T92" fmla="*/ 182668 w 2444749"/>
                <a:gd name="T93" fmla="*/ 259024 h 2938463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0" t="0" r="r" b="b"/>
              <a:pathLst>
                <a:path w="2444749" h="2938463">
                  <a:moveTo>
                    <a:pt x="2030411" y="2538412"/>
                  </a:moveTo>
                  <a:lnTo>
                    <a:pt x="2030411" y="2600325"/>
                  </a:lnTo>
                  <a:lnTo>
                    <a:pt x="2306636" y="2600325"/>
                  </a:lnTo>
                  <a:lnTo>
                    <a:pt x="2306636" y="2538412"/>
                  </a:lnTo>
                  <a:lnTo>
                    <a:pt x="2030411" y="2538412"/>
                  </a:lnTo>
                  <a:close/>
                  <a:moveTo>
                    <a:pt x="447674" y="2503487"/>
                  </a:moveTo>
                  <a:lnTo>
                    <a:pt x="447674" y="2565400"/>
                  </a:lnTo>
                  <a:lnTo>
                    <a:pt x="509587" y="2565400"/>
                  </a:lnTo>
                  <a:lnTo>
                    <a:pt x="509587" y="2503487"/>
                  </a:lnTo>
                  <a:lnTo>
                    <a:pt x="447674" y="2503487"/>
                  </a:lnTo>
                  <a:close/>
                  <a:moveTo>
                    <a:pt x="231774" y="2225675"/>
                  </a:moveTo>
                  <a:lnTo>
                    <a:pt x="231774" y="2286000"/>
                  </a:lnTo>
                  <a:lnTo>
                    <a:pt x="354012" y="2286000"/>
                  </a:lnTo>
                  <a:lnTo>
                    <a:pt x="354012" y="2225675"/>
                  </a:lnTo>
                  <a:lnTo>
                    <a:pt x="231774" y="2225675"/>
                  </a:lnTo>
                  <a:close/>
                  <a:moveTo>
                    <a:pt x="2136773" y="2109787"/>
                  </a:moveTo>
                  <a:lnTo>
                    <a:pt x="2136773" y="2171700"/>
                  </a:lnTo>
                  <a:lnTo>
                    <a:pt x="2198686" y="2171700"/>
                  </a:lnTo>
                  <a:lnTo>
                    <a:pt x="2198686" y="2109787"/>
                  </a:lnTo>
                  <a:lnTo>
                    <a:pt x="2136773" y="2109787"/>
                  </a:lnTo>
                  <a:close/>
                  <a:moveTo>
                    <a:pt x="477837" y="2079625"/>
                  </a:moveTo>
                  <a:lnTo>
                    <a:pt x="477837" y="2141538"/>
                  </a:lnTo>
                  <a:lnTo>
                    <a:pt x="539750" y="2141538"/>
                  </a:lnTo>
                  <a:lnTo>
                    <a:pt x="539750" y="2079625"/>
                  </a:lnTo>
                  <a:lnTo>
                    <a:pt x="477837" y="2079625"/>
                  </a:lnTo>
                  <a:close/>
                  <a:moveTo>
                    <a:pt x="1847848" y="1935162"/>
                  </a:moveTo>
                  <a:lnTo>
                    <a:pt x="1847848" y="1997075"/>
                  </a:lnTo>
                  <a:lnTo>
                    <a:pt x="2124073" y="1997075"/>
                  </a:lnTo>
                  <a:lnTo>
                    <a:pt x="2124073" y="1935162"/>
                  </a:lnTo>
                  <a:lnTo>
                    <a:pt x="1847848" y="1935162"/>
                  </a:lnTo>
                  <a:close/>
                  <a:moveTo>
                    <a:pt x="323849" y="1935162"/>
                  </a:moveTo>
                  <a:lnTo>
                    <a:pt x="323849" y="1997075"/>
                  </a:lnTo>
                  <a:lnTo>
                    <a:pt x="384174" y="1997075"/>
                  </a:lnTo>
                  <a:lnTo>
                    <a:pt x="384174" y="1935162"/>
                  </a:lnTo>
                  <a:lnTo>
                    <a:pt x="323849" y="1935162"/>
                  </a:lnTo>
                  <a:close/>
                  <a:moveTo>
                    <a:pt x="417512" y="1736725"/>
                  </a:moveTo>
                  <a:lnTo>
                    <a:pt x="417512" y="1797050"/>
                  </a:lnTo>
                  <a:lnTo>
                    <a:pt x="539750" y="1797050"/>
                  </a:lnTo>
                  <a:lnTo>
                    <a:pt x="539750" y="1736725"/>
                  </a:lnTo>
                  <a:lnTo>
                    <a:pt x="417512" y="1736725"/>
                  </a:lnTo>
                  <a:close/>
                  <a:moveTo>
                    <a:pt x="1712911" y="1674812"/>
                  </a:moveTo>
                  <a:lnTo>
                    <a:pt x="1712911" y="1736725"/>
                  </a:lnTo>
                  <a:lnTo>
                    <a:pt x="2043111" y="1736725"/>
                  </a:lnTo>
                  <a:lnTo>
                    <a:pt x="2043111" y="1674812"/>
                  </a:lnTo>
                  <a:lnTo>
                    <a:pt x="1712911" y="1674812"/>
                  </a:lnTo>
                  <a:close/>
                  <a:moveTo>
                    <a:pt x="2030411" y="1477962"/>
                  </a:moveTo>
                  <a:lnTo>
                    <a:pt x="2030411" y="1539875"/>
                  </a:lnTo>
                  <a:lnTo>
                    <a:pt x="2090736" y="1539875"/>
                  </a:lnTo>
                  <a:lnTo>
                    <a:pt x="2090736" y="1477962"/>
                  </a:lnTo>
                  <a:lnTo>
                    <a:pt x="2030411" y="1477962"/>
                  </a:lnTo>
                  <a:close/>
                  <a:moveTo>
                    <a:pt x="568325" y="1366837"/>
                  </a:moveTo>
                  <a:lnTo>
                    <a:pt x="568325" y="1427162"/>
                  </a:lnTo>
                  <a:lnTo>
                    <a:pt x="690562" y="1427162"/>
                  </a:lnTo>
                  <a:lnTo>
                    <a:pt x="690562" y="1366837"/>
                  </a:lnTo>
                  <a:lnTo>
                    <a:pt x="568325" y="1366837"/>
                  </a:lnTo>
                  <a:close/>
                  <a:moveTo>
                    <a:pt x="1847848" y="1311275"/>
                  </a:moveTo>
                  <a:lnTo>
                    <a:pt x="1847848" y="1371600"/>
                  </a:lnTo>
                  <a:lnTo>
                    <a:pt x="1909761" y="1371600"/>
                  </a:lnTo>
                  <a:lnTo>
                    <a:pt x="1909761" y="1311275"/>
                  </a:lnTo>
                  <a:lnTo>
                    <a:pt x="1847848" y="1311275"/>
                  </a:lnTo>
                  <a:close/>
                  <a:moveTo>
                    <a:pt x="447674" y="1281112"/>
                  </a:moveTo>
                  <a:lnTo>
                    <a:pt x="447674" y="1341437"/>
                  </a:lnTo>
                  <a:lnTo>
                    <a:pt x="509587" y="1341437"/>
                  </a:lnTo>
                  <a:lnTo>
                    <a:pt x="509587" y="1281112"/>
                  </a:lnTo>
                  <a:lnTo>
                    <a:pt x="447674" y="1281112"/>
                  </a:lnTo>
                  <a:close/>
                  <a:moveTo>
                    <a:pt x="1665287" y="1109662"/>
                  </a:moveTo>
                  <a:lnTo>
                    <a:pt x="1665287" y="1169987"/>
                  </a:lnTo>
                  <a:lnTo>
                    <a:pt x="1787525" y="1169987"/>
                  </a:lnTo>
                  <a:lnTo>
                    <a:pt x="1787525" y="1109662"/>
                  </a:lnTo>
                  <a:lnTo>
                    <a:pt x="1665287" y="1109662"/>
                  </a:lnTo>
                  <a:close/>
                  <a:moveTo>
                    <a:pt x="1955798" y="949325"/>
                  </a:moveTo>
                  <a:lnTo>
                    <a:pt x="1955798" y="1009650"/>
                  </a:lnTo>
                  <a:lnTo>
                    <a:pt x="2017711" y="1009650"/>
                  </a:lnTo>
                  <a:lnTo>
                    <a:pt x="2017711" y="949325"/>
                  </a:lnTo>
                  <a:lnTo>
                    <a:pt x="1955798" y="949325"/>
                  </a:lnTo>
                  <a:close/>
                  <a:moveTo>
                    <a:pt x="1478240" y="904257"/>
                  </a:moveTo>
                  <a:lnTo>
                    <a:pt x="1764263" y="2938463"/>
                  </a:lnTo>
                  <a:lnTo>
                    <a:pt x="1737685" y="2938463"/>
                  </a:lnTo>
                  <a:lnTo>
                    <a:pt x="99658" y="2938463"/>
                  </a:lnTo>
                  <a:lnTo>
                    <a:pt x="303327" y="1103379"/>
                  </a:lnTo>
                  <a:lnTo>
                    <a:pt x="775237" y="1139531"/>
                  </a:lnTo>
                  <a:lnTo>
                    <a:pt x="590346" y="2613113"/>
                  </a:lnTo>
                  <a:lnTo>
                    <a:pt x="1316816" y="2613113"/>
                  </a:lnTo>
                  <a:lnTo>
                    <a:pt x="1298574" y="2613422"/>
                  </a:lnTo>
                  <a:lnTo>
                    <a:pt x="1323583" y="2936875"/>
                  </a:lnTo>
                  <a:lnTo>
                    <a:pt x="1349374" y="2936875"/>
                  </a:lnTo>
                  <a:lnTo>
                    <a:pt x="1322028" y="2613113"/>
                  </a:lnTo>
                  <a:lnTo>
                    <a:pt x="1322816" y="2613113"/>
                  </a:lnTo>
                  <a:lnTo>
                    <a:pt x="1507423" y="2566692"/>
                  </a:lnTo>
                  <a:lnTo>
                    <a:pt x="1307516" y="1053895"/>
                  </a:lnTo>
                  <a:lnTo>
                    <a:pt x="1478240" y="904257"/>
                  </a:lnTo>
                  <a:close/>
                  <a:moveTo>
                    <a:pt x="429252" y="820450"/>
                  </a:moveTo>
                  <a:lnTo>
                    <a:pt x="1466564" y="882885"/>
                  </a:lnTo>
                  <a:lnTo>
                    <a:pt x="1295399" y="1041797"/>
                  </a:lnTo>
                  <a:lnTo>
                    <a:pt x="1296492" y="1042928"/>
                  </a:lnTo>
                  <a:lnTo>
                    <a:pt x="857132" y="1016916"/>
                  </a:lnTo>
                  <a:lnTo>
                    <a:pt x="778526" y="1113331"/>
                  </a:lnTo>
                  <a:lnTo>
                    <a:pt x="778217" y="1115791"/>
                  </a:lnTo>
                  <a:lnTo>
                    <a:pt x="310944" y="1079232"/>
                  </a:lnTo>
                  <a:lnTo>
                    <a:pt x="429252" y="820450"/>
                  </a:lnTo>
                  <a:close/>
                  <a:moveTo>
                    <a:pt x="1665286" y="644525"/>
                  </a:moveTo>
                  <a:lnTo>
                    <a:pt x="1665286" y="706438"/>
                  </a:lnTo>
                  <a:lnTo>
                    <a:pt x="1941511" y="706438"/>
                  </a:lnTo>
                  <a:lnTo>
                    <a:pt x="1941511" y="644525"/>
                  </a:lnTo>
                  <a:lnTo>
                    <a:pt x="1665286" y="644525"/>
                  </a:lnTo>
                  <a:close/>
                  <a:moveTo>
                    <a:pt x="750888" y="614362"/>
                  </a:moveTo>
                  <a:lnTo>
                    <a:pt x="750888" y="676275"/>
                  </a:lnTo>
                  <a:lnTo>
                    <a:pt x="812801" y="676275"/>
                  </a:lnTo>
                  <a:lnTo>
                    <a:pt x="812801" y="614362"/>
                  </a:lnTo>
                  <a:lnTo>
                    <a:pt x="750888" y="614362"/>
                  </a:lnTo>
                  <a:close/>
                  <a:moveTo>
                    <a:pt x="1190624" y="457200"/>
                  </a:moveTo>
                  <a:lnTo>
                    <a:pt x="1190624" y="519113"/>
                  </a:lnTo>
                  <a:lnTo>
                    <a:pt x="1252537" y="519113"/>
                  </a:lnTo>
                  <a:lnTo>
                    <a:pt x="1252537" y="457200"/>
                  </a:lnTo>
                  <a:lnTo>
                    <a:pt x="1190624" y="457200"/>
                  </a:lnTo>
                  <a:close/>
                  <a:moveTo>
                    <a:pt x="927099" y="457200"/>
                  </a:moveTo>
                  <a:lnTo>
                    <a:pt x="927099" y="519113"/>
                  </a:lnTo>
                  <a:lnTo>
                    <a:pt x="987424" y="519113"/>
                  </a:lnTo>
                  <a:lnTo>
                    <a:pt x="987424" y="457200"/>
                  </a:lnTo>
                  <a:lnTo>
                    <a:pt x="927099" y="457200"/>
                  </a:lnTo>
                  <a:close/>
                  <a:moveTo>
                    <a:pt x="690562" y="252412"/>
                  </a:moveTo>
                  <a:lnTo>
                    <a:pt x="690562" y="314325"/>
                  </a:lnTo>
                  <a:lnTo>
                    <a:pt x="814387" y="314325"/>
                  </a:lnTo>
                  <a:lnTo>
                    <a:pt x="814387" y="252412"/>
                  </a:lnTo>
                  <a:lnTo>
                    <a:pt x="690562" y="252412"/>
                  </a:lnTo>
                  <a:close/>
                  <a:moveTo>
                    <a:pt x="509559" y="6255"/>
                  </a:moveTo>
                  <a:lnTo>
                    <a:pt x="2095386" y="464615"/>
                  </a:lnTo>
                  <a:lnTo>
                    <a:pt x="2444749" y="2938463"/>
                  </a:lnTo>
                  <a:lnTo>
                    <a:pt x="1776006" y="2938463"/>
                  </a:lnTo>
                  <a:lnTo>
                    <a:pt x="1787525" y="2936876"/>
                  </a:lnTo>
                  <a:lnTo>
                    <a:pt x="1497156" y="869922"/>
                  </a:lnTo>
                  <a:lnTo>
                    <a:pt x="1495568" y="860401"/>
                  </a:lnTo>
                  <a:lnTo>
                    <a:pt x="434418" y="796097"/>
                  </a:lnTo>
                  <a:lnTo>
                    <a:pt x="509559" y="6255"/>
                  </a:lnTo>
                  <a:close/>
                  <a:moveTo>
                    <a:pt x="487917" y="0"/>
                  </a:moveTo>
                  <a:lnTo>
                    <a:pt x="488112" y="56"/>
                  </a:lnTo>
                  <a:lnTo>
                    <a:pt x="410584" y="804249"/>
                  </a:lnTo>
                  <a:lnTo>
                    <a:pt x="282158" y="1084764"/>
                  </a:lnTo>
                  <a:lnTo>
                    <a:pt x="76200" y="2938463"/>
                  </a:lnTo>
                  <a:lnTo>
                    <a:pt x="0" y="2938463"/>
                  </a:lnTo>
                  <a:lnTo>
                    <a:pt x="281872" y="399545"/>
                  </a:lnTo>
                  <a:lnTo>
                    <a:pt x="487917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12" name="组合 28">
            <a:extLst>
              <a:ext uri="{FF2B5EF4-FFF2-40B4-BE49-F238E27FC236}">
                <a16:creationId xmlns:a16="http://schemas.microsoft.com/office/drawing/2014/main" id="{D6A24421-3E74-484B-9727-FB2A1DC0045B}"/>
              </a:ext>
            </a:extLst>
          </p:cNvPr>
          <p:cNvGrpSpPr/>
          <p:nvPr/>
        </p:nvGrpSpPr>
        <p:grpSpPr>
          <a:xfrm>
            <a:off x="8847821" y="4765492"/>
            <a:ext cx="1260000" cy="1225067"/>
            <a:chOff x="8938133" y="4630024"/>
            <a:chExt cx="1260000" cy="1225067"/>
          </a:xfrm>
        </p:grpSpPr>
        <p:sp>
          <p:nvSpPr>
            <p:cNvPr id="13" name="椭圆 22">
              <a:extLst>
                <a:ext uri="{FF2B5EF4-FFF2-40B4-BE49-F238E27FC236}">
                  <a16:creationId xmlns:a16="http://schemas.microsoft.com/office/drawing/2014/main" id="{CB691A11-3D99-AD48-BB59-B2C295D3D215}"/>
                </a:ext>
              </a:extLst>
            </p:cNvPr>
            <p:cNvSpPr/>
            <p:nvPr/>
          </p:nvSpPr>
          <p:spPr>
            <a:xfrm>
              <a:off x="8938133" y="5531091"/>
              <a:ext cx="1260000" cy="324000"/>
            </a:xfrm>
            <a:prstGeom prst="ellipse">
              <a:avLst/>
            </a:prstGeom>
            <a:gradFill flip="none" rotWithShape="1">
              <a:gsLst>
                <a:gs pos="50000">
                  <a:schemeClr val="bg1"/>
                </a:gs>
                <a:gs pos="63000">
                  <a:schemeClr val="tx1"/>
                </a:gs>
              </a:gsLst>
              <a:lin ang="5400000" scaled="1"/>
              <a:tileRect/>
            </a:gra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3">
              <a:extLst>
                <a:ext uri="{FF2B5EF4-FFF2-40B4-BE49-F238E27FC236}">
                  <a16:creationId xmlns:a16="http://schemas.microsoft.com/office/drawing/2014/main" id="{247E1039-40E1-2A48-9E43-0E85B3BDCA64}"/>
                </a:ext>
              </a:extLst>
            </p:cNvPr>
            <p:cNvSpPr/>
            <p:nvPr/>
          </p:nvSpPr>
          <p:spPr>
            <a:xfrm>
              <a:off x="9013931" y="4630024"/>
              <a:ext cx="1080000" cy="1080000"/>
            </a:xfrm>
            <a:prstGeom prst="ellipse">
              <a:avLst/>
            </a:prstGeom>
            <a:gradFill>
              <a:gsLst>
                <a:gs pos="10000">
                  <a:srgbClr val="042F4C"/>
                </a:gs>
                <a:gs pos="83000">
                  <a:srgbClr val="021929"/>
                </a:gs>
              </a:gsLst>
              <a:lin ang="5400000" scaled="1"/>
            </a:gradFill>
            <a:ln>
              <a:solidFill>
                <a:srgbClr val="021929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5" name="组合 29">
            <a:extLst>
              <a:ext uri="{FF2B5EF4-FFF2-40B4-BE49-F238E27FC236}">
                <a16:creationId xmlns:a16="http://schemas.microsoft.com/office/drawing/2014/main" id="{3FF7F795-3903-4442-80B9-8F04B90B6AC9}"/>
              </a:ext>
            </a:extLst>
          </p:cNvPr>
          <p:cNvGrpSpPr/>
          <p:nvPr/>
        </p:nvGrpSpPr>
        <p:grpSpPr>
          <a:xfrm>
            <a:off x="10295958" y="4765492"/>
            <a:ext cx="1260000" cy="1225067"/>
            <a:chOff x="10386270" y="4630024"/>
            <a:chExt cx="1260000" cy="1225067"/>
          </a:xfrm>
        </p:grpSpPr>
        <p:sp>
          <p:nvSpPr>
            <p:cNvPr id="16" name="椭圆 23">
              <a:extLst>
                <a:ext uri="{FF2B5EF4-FFF2-40B4-BE49-F238E27FC236}">
                  <a16:creationId xmlns:a16="http://schemas.microsoft.com/office/drawing/2014/main" id="{9096D677-68FF-AC4F-8E0C-47D763E6F15E}"/>
                </a:ext>
              </a:extLst>
            </p:cNvPr>
            <p:cNvSpPr/>
            <p:nvPr/>
          </p:nvSpPr>
          <p:spPr>
            <a:xfrm>
              <a:off x="10386270" y="5531091"/>
              <a:ext cx="1260000" cy="324000"/>
            </a:xfrm>
            <a:prstGeom prst="ellipse">
              <a:avLst/>
            </a:prstGeom>
            <a:gradFill flip="none" rotWithShape="1">
              <a:gsLst>
                <a:gs pos="50000">
                  <a:schemeClr val="bg1"/>
                </a:gs>
                <a:gs pos="63000">
                  <a:schemeClr val="tx1"/>
                </a:gs>
              </a:gsLst>
              <a:lin ang="5400000" scaled="1"/>
              <a:tileRect/>
            </a:gra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4">
              <a:extLst>
                <a:ext uri="{FF2B5EF4-FFF2-40B4-BE49-F238E27FC236}">
                  <a16:creationId xmlns:a16="http://schemas.microsoft.com/office/drawing/2014/main" id="{2266A7E4-A6B4-6F43-AEDC-1E53B9F8C4E9}"/>
                </a:ext>
              </a:extLst>
            </p:cNvPr>
            <p:cNvSpPr/>
            <p:nvPr/>
          </p:nvSpPr>
          <p:spPr>
            <a:xfrm>
              <a:off x="10454965" y="4630024"/>
              <a:ext cx="1080000" cy="1080000"/>
            </a:xfrm>
            <a:prstGeom prst="ellipse">
              <a:avLst/>
            </a:prstGeom>
            <a:gradFill>
              <a:gsLst>
                <a:gs pos="10000">
                  <a:srgbClr val="042F4C"/>
                </a:gs>
                <a:gs pos="83000">
                  <a:srgbClr val="021929"/>
                </a:gs>
              </a:gsLst>
              <a:lin ang="5400000" scaled="1"/>
            </a:gradFill>
            <a:ln>
              <a:solidFill>
                <a:srgbClr val="021929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钱袋">
              <a:extLst>
                <a:ext uri="{FF2B5EF4-FFF2-40B4-BE49-F238E27FC236}">
                  <a16:creationId xmlns:a16="http://schemas.microsoft.com/office/drawing/2014/main" id="{A881082C-B2DA-E445-AFC4-9E95A827DA13}"/>
                </a:ext>
              </a:extLst>
            </p:cNvPr>
            <p:cNvSpPr/>
            <p:nvPr/>
          </p:nvSpPr>
          <p:spPr>
            <a:xfrm>
              <a:off x="10829955" y="4983695"/>
              <a:ext cx="360000" cy="360000"/>
            </a:xfrm>
            <a:custGeom>
              <a:avLst/>
              <a:gdLst>
                <a:gd name="connsiteX0" fmla="*/ 331068 w 1208088"/>
                <a:gd name="connsiteY0" fmla="*/ 665573 h 1452563"/>
                <a:gd name="connsiteX1" fmla="*/ 508820 w 1208088"/>
                <a:gd name="connsiteY1" fmla="*/ 932822 h 1452563"/>
                <a:gd name="connsiteX2" fmla="*/ 369158 w 1208088"/>
                <a:gd name="connsiteY2" fmla="*/ 932822 h 1452563"/>
                <a:gd name="connsiteX3" fmla="*/ 369158 w 1208088"/>
                <a:gd name="connsiteY3" fmla="*/ 983727 h 1452563"/>
                <a:gd name="connsiteX4" fmla="*/ 534213 w 1208088"/>
                <a:gd name="connsiteY4" fmla="*/ 983727 h 1452563"/>
                <a:gd name="connsiteX5" fmla="*/ 534213 w 1208088"/>
                <a:gd name="connsiteY5" fmla="*/ 1034632 h 1452563"/>
                <a:gd name="connsiteX6" fmla="*/ 369158 w 1208088"/>
                <a:gd name="connsiteY6" fmla="*/ 1034632 h 1452563"/>
                <a:gd name="connsiteX7" fmla="*/ 369158 w 1208088"/>
                <a:gd name="connsiteY7" fmla="*/ 1085536 h 1452563"/>
                <a:gd name="connsiteX8" fmla="*/ 534213 w 1208088"/>
                <a:gd name="connsiteY8" fmla="*/ 1085536 h 1452563"/>
                <a:gd name="connsiteX9" fmla="*/ 534213 w 1208088"/>
                <a:gd name="connsiteY9" fmla="*/ 1238250 h 1452563"/>
                <a:gd name="connsiteX10" fmla="*/ 673875 w 1208088"/>
                <a:gd name="connsiteY10" fmla="*/ 1238250 h 1452563"/>
                <a:gd name="connsiteX11" fmla="*/ 673875 w 1208088"/>
                <a:gd name="connsiteY11" fmla="*/ 1085536 h 1452563"/>
                <a:gd name="connsiteX12" fmla="*/ 864324 w 1208088"/>
                <a:gd name="connsiteY12" fmla="*/ 1085536 h 1452563"/>
                <a:gd name="connsiteX13" fmla="*/ 864324 w 1208088"/>
                <a:gd name="connsiteY13" fmla="*/ 1034632 h 1452563"/>
                <a:gd name="connsiteX14" fmla="*/ 673875 w 1208088"/>
                <a:gd name="connsiteY14" fmla="*/ 1034632 h 1452563"/>
                <a:gd name="connsiteX15" fmla="*/ 673875 w 1208088"/>
                <a:gd name="connsiteY15" fmla="*/ 983727 h 1452563"/>
                <a:gd name="connsiteX16" fmla="*/ 864324 w 1208088"/>
                <a:gd name="connsiteY16" fmla="*/ 983727 h 1452563"/>
                <a:gd name="connsiteX17" fmla="*/ 864324 w 1208088"/>
                <a:gd name="connsiteY17" fmla="*/ 932822 h 1452563"/>
                <a:gd name="connsiteX18" fmla="*/ 699268 w 1208088"/>
                <a:gd name="connsiteY18" fmla="*/ 932822 h 1452563"/>
                <a:gd name="connsiteX19" fmla="*/ 877020 w 1208088"/>
                <a:gd name="connsiteY19" fmla="*/ 665573 h 1452563"/>
                <a:gd name="connsiteX20" fmla="*/ 737358 w 1208088"/>
                <a:gd name="connsiteY20" fmla="*/ 665573 h 1452563"/>
                <a:gd name="connsiteX21" fmla="*/ 597696 w 1208088"/>
                <a:gd name="connsiteY21" fmla="*/ 881918 h 1452563"/>
                <a:gd name="connsiteX22" fmla="*/ 458034 w 1208088"/>
                <a:gd name="connsiteY22" fmla="*/ 665573 h 1452563"/>
                <a:gd name="connsiteX23" fmla="*/ 331068 w 1208088"/>
                <a:gd name="connsiteY23" fmla="*/ 665573 h 1452563"/>
                <a:gd name="connsiteX24" fmla="*/ 719206 w 1208088"/>
                <a:gd name="connsiteY24" fmla="*/ 0 h 1452563"/>
                <a:gd name="connsiteX25" fmla="*/ 727454 w 1208088"/>
                <a:gd name="connsiteY25" fmla="*/ 317 h 1452563"/>
                <a:gd name="connsiteX26" fmla="*/ 736654 w 1208088"/>
                <a:gd name="connsiteY26" fmla="*/ 952 h 1452563"/>
                <a:gd name="connsiteX27" fmla="*/ 746172 w 1208088"/>
                <a:gd name="connsiteY27" fmla="*/ 2538 h 1452563"/>
                <a:gd name="connsiteX28" fmla="*/ 756641 w 1208088"/>
                <a:gd name="connsiteY28" fmla="*/ 4125 h 1452563"/>
                <a:gd name="connsiteX29" fmla="*/ 767428 w 1208088"/>
                <a:gd name="connsiteY29" fmla="*/ 6028 h 1452563"/>
                <a:gd name="connsiteX30" fmla="*/ 778849 w 1208088"/>
                <a:gd name="connsiteY30" fmla="*/ 8567 h 1452563"/>
                <a:gd name="connsiteX31" fmla="*/ 791222 w 1208088"/>
                <a:gd name="connsiteY31" fmla="*/ 11422 h 1452563"/>
                <a:gd name="connsiteX32" fmla="*/ 804546 w 1208088"/>
                <a:gd name="connsiteY32" fmla="*/ 14913 h 1452563"/>
                <a:gd name="connsiteX33" fmla="*/ 818822 w 1208088"/>
                <a:gd name="connsiteY33" fmla="*/ 18720 h 1452563"/>
                <a:gd name="connsiteX34" fmla="*/ 833416 w 1208088"/>
                <a:gd name="connsiteY34" fmla="*/ 23480 h 1452563"/>
                <a:gd name="connsiteX35" fmla="*/ 829609 w 1208088"/>
                <a:gd name="connsiteY35" fmla="*/ 36171 h 1452563"/>
                <a:gd name="connsiteX36" fmla="*/ 825802 w 1208088"/>
                <a:gd name="connsiteY36" fmla="*/ 48228 h 1452563"/>
                <a:gd name="connsiteX37" fmla="*/ 818188 w 1208088"/>
                <a:gd name="connsiteY37" fmla="*/ 70439 h 1452563"/>
                <a:gd name="connsiteX38" fmla="*/ 810256 w 1208088"/>
                <a:gd name="connsiteY38" fmla="*/ 91063 h 1452563"/>
                <a:gd name="connsiteX39" fmla="*/ 802960 w 1208088"/>
                <a:gd name="connsiteY39" fmla="*/ 108831 h 1452563"/>
                <a:gd name="connsiteX40" fmla="*/ 795663 w 1208088"/>
                <a:gd name="connsiteY40" fmla="*/ 125013 h 1452563"/>
                <a:gd name="connsiteX41" fmla="*/ 788684 w 1208088"/>
                <a:gd name="connsiteY41" fmla="*/ 138974 h 1452563"/>
                <a:gd name="connsiteX42" fmla="*/ 782021 w 1208088"/>
                <a:gd name="connsiteY42" fmla="*/ 151983 h 1452563"/>
                <a:gd name="connsiteX43" fmla="*/ 775994 w 1208088"/>
                <a:gd name="connsiteY43" fmla="*/ 163405 h 1452563"/>
                <a:gd name="connsiteX44" fmla="*/ 764572 w 1208088"/>
                <a:gd name="connsiteY44" fmla="*/ 183077 h 1452563"/>
                <a:gd name="connsiteX45" fmla="*/ 760131 w 1208088"/>
                <a:gd name="connsiteY45" fmla="*/ 191644 h 1452563"/>
                <a:gd name="connsiteX46" fmla="*/ 756007 w 1208088"/>
                <a:gd name="connsiteY46" fmla="*/ 200211 h 1452563"/>
                <a:gd name="connsiteX47" fmla="*/ 752517 w 1208088"/>
                <a:gd name="connsiteY47" fmla="*/ 207826 h 1452563"/>
                <a:gd name="connsiteX48" fmla="*/ 749662 w 1208088"/>
                <a:gd name="connsiteY48" fmla="*/ 215759 h 1452563"/>
                <a:gd name="connsiteX49" fmla="*/ 748393 w 1208088"/>
                <a:gd name="connsiteY49" fmla="*/ 219566 h 1452563"/>
                <a:gd name="connsiteX50" fmla="*/ 747441 w 1208088"/>
                <a:gd name="connsiteY50" fmla="*/ 223374 h 1452563"/>
                <a:gd name="connsiteX51" fmla="*/ 746806 w 1208088"/>
                <a:gd name="connsiteY51" fmla="*/ 227181 h 1452563"/>
                <a:gd name="connsiteX52" fmla="*/ 746489 w 1208088"/>
                <a:gd name="connsiteY52" fmla="*/ 231623 h 1452563"/>
                <a:gd name="connsiteX53" fmla="*/ 748076 w 1208088"/>
                <a:gd name="connsiteY53" fmla="*/ 231623 h 1452563"/>
                <a:gd name="connsiteX54" fmla="*/ 750931 w 1208088"/>
                <a:gd name="connsiteY54" fmla="*/ 231623 h 1452563"/>
                <a:gd name="connsiteX55" fmla="*/ 753786 w 1208088"/>
                <a:gd name="connsiteY55" fmla="*/ 231940 h 1452563"/>
                <a:gd name="connsiteX56" fmla="*/ 756324 w 1208088"/>
                <a:gd name="connsiteY56" fmla="*/ 232258 h 1452563"/>
                <a:gd name="connsiteX57" fmla="*/ 758862 w 1208088"/>
                <a:gd name="connsiteY57" fmla="*/ 233210 h 1452563"/>
                <a:gd name="connsiteX58" fmla="*/ 761400 w 1208088"/>
                <a:gd name="connsiteY58" fmla="*/ 233844 h 1452563"/>
                <a:gd name="connsiteX59" fmla="*/ 763621 w 1208088"/>
                <a:gd name="connsiteY59" fmla="*/ 234796 h 1452563"/>
                <a:gd name="connsiteX60" fmla="*/ 765842 w 1208088"/>
                <a:gd name="connsiteY60" fmla="*/ 236065 h 1452563"/>
                <a:gd name="connsiteX61" fmla="*/ 768062 w 1208088"/>
                <a:gd name="connsiteY61" fmla="*/ 237334 h 1452563"/>
                <a:gd name="connsiteX62" fmla="*/ 769966 w 1208088"/>
                <a:gd name="connsiteY62" fmla="*/ 238921 h 1452563"/>
                <a:gd name="connsiteX63" fmla="*/ 771552 w 1208088"/>
                <a:gd name="connsiteY63" fmla="*/ 240190 h 1452563"/>
                <a:gd name="connsiteX64" fmla="*/ 772821 w 1208088"/>
                <a:gd name="connsiteY64" fmla="*/ 242094 h 1452563"/>
                <a:gd name="connsiteX65" fmla="*/ 774090 w 1208088"/>
                <a:gd name="connsiteY65" fmla="*/ 243680 h 1452563"/>
                <a:gd name="connsiteX66" fmla="*/ 775042 w 1208088"/>
                <a:gd name="connsiteY66" fmla="*/ 245901 h 1452563"/>
                <a:gd name="connsiteX67" fmla="*/ 775676 w 1208088"/>
                <a:gd name="connsiteY67" fmla="*/ 247805 h 1452563"/>
                <a:gd name="connsiteX68" fmla="*/ 775994 w 1208088"/>
                <a:gd name="connsiteY68" fmla="*/ 249709 h 1452563"/>
                <a:gd name="connsiteX69" fmla="*/ 776311 w 1208088"/>
                <a:gd name="connsiteY69" fmla="*/ 251930 h 1452563"/>
                <a:gd name="connsiteX70" fmla="*/ 776311 w 1208088"/>
                <a:gd name="connsiteY70" fmla="*/ 253834 h 1452563"/>
                <a:gd name="connsiteX71" fmla="*/ 775676 w 1208088"/>
                <a:gd name="connsiteY71" fmla="*/ 255420 h 1452563"/>
                <a:gd name="connsiteX72" fmla="*/ 775359 w 1208088"/>
                <a:gd name="connsiteY72" fmla="*/ 257324 h 1452563"/>
                <a:gd name="connsiteX73" fmla="*/ 774407 w 1208088"/>
                <a:gd name="connsiteY73" fmla="*/ 258910 h 1452563"/>
                <a:gd name="connsiteX74" fmla="*/ 773456 w 1208088"/>
                <a:gd name="connsiteY74" fmla="*/ 260497 h 1452563"/>
                <a:gd name="connsiteX75" fmla="*/ 772186 w 1208088"/>
                <a:gd name="connsiteY75" fmla="*/ 262083 h 1452563"/>
                <a:gd name="connsiteX76" fmla="*/ 769331 w 1208088"/>
                <a:gd name="connsiteY76" fmla="*/ 265256 h 1452563"/>
                <a:gd name="connsiteX77" fmla="*/ 765524 w 1208088"/>
                <a:gd name="connsiteY77" fmla="*/ 267794 h 1452563"/>
                <a:gd name="connsiteX78" fmla="*/ 761717 w 1208088"/>
                <a:gd name="connsiteY78" fmla="*/ 269698 h 1452563"/>
                <a:gd name="connsiteX79" fmla="*/ 756958 w 1208088"/>
                <a:gd name="connsiteY79" fmla="*/ 270967 h 1452563"/>
                <a:gd name="connsiteX80" fmla="*/ 752200 w 1208088"/>
                <a:gd name="connsiteY80" fmla="*/ 271919 h 1452563"/>
                <a:gd name="connsiteX81" fmla="*/ 756324 w 1208088"/>
                <a:gd name="connsiteY81" fmla="*/ 284611 h 1452563"/>
                <a:gd name="connsiteX82" fmla="*/ 757910 w 1208088"/>
                <a:gd name="connsiteY82" fmla="*/ 289053 h 1452563"/>
                <a:gd name="connsiteX83" fmla="*/ 760448 w 1208088"/>
                <a:gd name="connsiteY83" fmla="*/ 293812 h 1452563"/>
                <a:gd name="connsiteX84" fmla="*/ 763621 w 1208088"/>
                <a:gd name="connsiteY84" fmla="*/ 299206 h 1452563"/>
                <a:gd name="connsiteX85" fmla="*/ 768062 w 1208088"/>
                <a:gd name="connsiteY85" fmla="*/ 304283 h 1452563"/>
                <a:gd name="connsiteX86" fmla="*/ 772504 w 1208088"/>
                <a:gd name="connsiteY86" fmla="*/ 309677 h 1452563"/>
                <a:gd name="connsiteX87" fmla="*/ 777580 w 1208088"/>
                <a:gd name="connsiteY87" fmla="*/ 315706 h 1452563"/>
                <a:gd name="connsiteX88" fmla="*/ 783608 w 1208088"/>
                <a:gd name="connsiteY88" fmla="*/ 321417 h 1452563"/>
                <a:gd name="connsiteX89" fmla="*/ 789952 w 1208088"/>
                <a:gd name="connsiteY89" fmla="*/ 327445 h 1452563"/>
                <a:gd name="connsiteX90" fmla="*/ 796615 w 1208088"/>
                <a:gd name="connsiteY90" fmla="*/ 333791 h 1452563"/>
                <a:gd name="connsiteX91" fmla="*/ 803912 w 1208088"/>
                <a:gd name="connsiteY91" fmla="*/ 339820 h 1452563"/>
                <a:gd name="connsiteX92" fmla="*/ 819774 w 1208088"/>
                <a:gd name="connsiteY92" fmla="*/ 353146 h 1452563"/>
                <a:gd name="connsiteX93" fmla="*/ 836588 w 1208088"/>
                <a:gd name="connsiteY93" fmla="*/ 366155 h 1452563"/>
                <a:gd name="connsiteX94" fmla="*/ 854672 w 1208088"/>
                <a:gd name="connsiteY94" fmla="*/ 379798 h 1452563"/>
                <a:gd name="connsiteX95" fmla="*/ 891472 w 1208088"/>
                <a:gd name="connsiteY95" fmla="*/ 407720 h 1452563"/>
                <a:gd name="connsiteX96" fmla="*/ 928274 w 1208088"/>
                <a:gd name="connsiteY96" fmla="*/ 435008 h 1452563"/>
                <a:gd name="connsiteX97" fmla="*/ 945405 w 1208088"/>
                <a:gd name="connsiteY97" fmla="*/ 448334 h 1452563"/>
                <a:gd name="connsiteX98" fmla="*/ 961902 w 1208088"/>
                <a:gd name="connsiteY98" fmla="*/ 461343 h 1452563"/>
                <a:gd name="connsiteX99" fmla="*/ 976496 w 1208088"/>
                <a:gd name="connsiteY99" fmla="*/ 474034 h 1452563"/>
                <a:gd name="connsiteX100" fmla="*/ 983158 w 1208088"/>
                <a:gd name="connsiteY100" fmla="*/ 479746 h 1452563"/>
                <a:gd name="connsiteX101" fmla="*/ 989186 w 1208088"/>
                <a:gd name="connsiteY101" fmla="*/ 485457 h 1452563"/>
                <a:gd name="connsiteX102" fmla="*/ 996482 w 1208088"/>
                <a:gd name="connsiteY102" fmla="*/ 493072 h 1452563"/>
                <a:gd name="connsiteX103" fmla="*/ 1003779 w 1208088"/>
                <a:gd name="connsiteY103" fmla="*/ 501004 h 1452563"/>
                <a:gd name="connsiteX104" fmla="*/ 1011393 w 1208088"/>
                <a:gd name="connsiteY104" fmla="*/ 510206 h 1452563"/>
                <a:gd name="connsiteX105" fmla="*/ 1019007 w 1208088"/>
                <a:gd name="connsiteY105" fmla="*/ 519725 h 1452563"/>
                <a:gd name="connsiteX106" fmla="*/ 1026938 w 1208088"/>
                <a:gd name="connsiteY106" fmla="*/ 530830 h 1452563"/>
                <a:gd name="connsiteX107" fmla="*/ 1034552 w 1208088"/>
                <a:gd name="connsiteY107" fmla="*/ 542252 h 1452563"/>
                <a:gd name="connsiteX108" fmla="*/ 1042801 w 1208088"/>
                <a:gd name="connsiteY108" fmla="*/ 554309 h 1452563"/>
                <a:gd name="connsiteX109" fmla="*/ 1050732 w 1208088"/>
                <a:gd name="connsiteY109" fmla="*/ 567318 h 1452563"/>
                <a:gd name="connsiteX110" fmla="*/ 1058663 w 1208088"/>
                <a:gd name="connsiteY110" fmla="*/ 581279 h 1452563"/>
                <a:gd name="connsiteX111" fmla="*/ 1066912 w 1208088"/>
                <a:gd name="connsiteY111" fmla="*/ 595557 h 1452563"/>
                <a:gd name="connsiteX112" fmla="*/ 1074843 w 1208088"/>
                <a:gd name="connsiteY112" fmla="*/ 610153 h 1452563"/>
                <a:gd name="connsiteX113" fmla="*/ 1083092 w 1208088"/>
                <a:gd name="connsiteY113" fmla="*/ 626017 h 1452563"/>
                <a:gd name="connsiteX114" fmla="*/ 1091023 w 1208088"/>
                <a:gd name="connsiteY114" fmla="*/ 641882 h 1452563"/>
                <a:gd name="connsiteX115" fmla="*/ 1098954 w 1208088"/>
                <a:gd name="connsiteY115" fmla="*/ 658698 h 1452563"/>
                <a:gd name="connsiteX116" fmla="*/ 1106568 w 1208088"/>
                <a:gd name="connsiteY116" fmla="*/ 675832 h 1452563"/>
                <a:gd name="connsiteX117" fmla="*/ 1114499 w 1208088"/>
                <a:gd name="connsiteY117" fmla="*/ 693283 h 1452563"/>
                <a:gd name="connsiteX118" fmla="*/ 1122113 w 1208088"/>
                <a:gd name="connsiteY118" fmla="*/ 711369 h 1452563"/>
                <a:gd name="connsiteX119" fmla="*/ 1129727 w 1208088"/>
                <a:gd name="connsiteY119" fmla="*/ 729772 h 1452563"/>
                <a:gd name="connsiteX120" fmla="*/ 1136707 w 1208088"/>
                <a:gd name="connsiteY120" fmla="*/ 748492 h 1452563"/>
                <a:gd name="connsiteX121" fmla="*/ 1143686 w 1208088"/>
                <a:gd name="connsiteY121" fmla="*/ 768164 h 1452563"/>
                <a:gd name="connsiteX122" fmla="*/ 1150348 w 1208088"/>
                <a:gd name="connsiteY122" fmla="*/ 787519 h 1452563"/>
                <a:gd name="connsiteX123" fmla="*/ 1157011 w 1208088"/>
                <a:gd name="connsiteY123" fmla="*/ 807191 h 1452563"/>
                <a:gd name="connsiteX124" fmla="*/ 1163038 w 1208088"/>
                <a:gd name="connsiteY124" fmla="*/ 826863 h 1452563"/>
                <a:gd name="connsiteX125" fmla="*/ 1169066 w 1208088"/>
                <a:gd name="connsiteY125" fmla="*/ 847170 h 1452563"/>
                <a:gd name="connsiteX126" fmla="*/ 1174460 w 1208088"/>
                <a:gd name="connsiteY126" fmla="*/ 867477 h 1452563"/>
                <a:gd name="connsiteX127" fmla="*/ 1179853 w 1208088"/>
                <a:gd name="connsiteY127" fmla="*/ 887783 h 1452563"/>
                <a:gd name="connsiteX128" fmla="*/ 1184929 w 1208088"/>
                <a:gd name="connsiteY128" fmla="*/ 908407 h 1452563"/>
                <a:gd name="connsiteX129" fmla="*/ 1189370 w 1208088"/>
                <a:gd name="connsiteY129" fmla="*/ 929031 h 1452563"/>
                <a:gd name="connsiteX130" fmla="*/ 1193177 w 1208088"/>
                <a:gd name="connsiteY130" fmla="*/ 949655 h 1452563"/>
                <a:gd name="connsiteX131" fmla="*/ 1196667 w 1208088"/>
                <a:gd name="connsiteY131" fmla="*/ 970279 h 1452563"/>
                <a:gd name="connsiteX132" fmla="*/ 1200157 w 1208088"/>
                <a:gd name="connsiteY132" fmla="*/ 990903 h 1452563"/>
                <a:gd name="connsiteX133" fmla="*/ 1202695 w 1208088"/>
                <a:gd name="connsiteY133" fmla="*/ 1011845 h 1452563"/>
                <a:gd name="connsiteX134" fmla="*/ 1204916 w 1208088"/>
                <a:gd name="connsiteY134" fmla="*/ 1032151 h 1452563"/>
                <a:gd name="connsiteX135" fmla="*/ 1206502 w 1208088"/>
                <a:gd name="connsiteY135" fmla="*/ 1052458 h 1452563"/>
                <a:gd name="connsiteX136" fmla="*/ 1207454 w 1208088"/>
                <a:gd name="connsiteY136" fmla="*/ 1072447 h 1452563"/>
                <a:gd name="connsiteX137" fmla="*/ 1208088 w 1208088"/>
                <a:gd name="connsiteY137" fmla="*/ 1092437 h 1452563"/>
                <a:gd name="connsiteX138" fmla="*/ 1207771 w 1208088"/>
                <a:gd name="connsiteY138" fmla="*/ 1112426 h 1452563"/>
                <a:gd name="connsiteX139" fmla="*/ 1207136 w 1208088"/>
                <a:gd name="connsiteY139" fmla="*/ 1131781 h 1452563"/>
                <a:gd name="connsiteX140" fmla="*/ 1205867 w 1208088"/>
                <a:gd name="connsiteY140" fmla="*/ 1151453 h 1452563"/>
                <a:gd name="connsiteX141" fmla="*/ 1203646 w 1208088"/>
                <a:gd name="connsiteY141" fmla="*/ 1170173 h 1452563"/>
                <a:gd name="connsiteX142" fmla="*/ 1201108 w 1208088"/>
                <a:gd name="connsiteY142" fmla="*/ 1188893 h 1452563"/>
                <a:gd name="connsiteX143" fmla="*/ 1199522 w 1208088"/>
                <a:gd name="connsiteY143" fmla="*/ 1197778 h 1452563"/>
                <a:gd name="connsiteX144" fmla="*/ 1197302 w 1208088"/>
                <a:gd name="connsiteY144" fmla="*/ 1206979 h 1452563"/>
                <a:gd name="connsiteX145" fmla="*/ 1195398 w 1208088"/>
                <a:gd name="connsiteY145" fmla="*/ 1215863 h 1452563"/>
                <a:gd name="connsiteX146" fmla="*/ 1193177 w 1208088"/>
                <a:gd name="connsiteY146" fmla="*/ 1224747 h 1452563"/>
                <a:gd name="connsiteX147" fmla="*/ 1190956 w 1208088"/>
                <a:gd name="connsiteY147" fmla="*/ 1233314 h 1452563"/>
                <a:gd name="connsiteX148" fmla="*/ 1188418 w 1208088"/>
                <a:gd name="connsiteY148" fmla="*/ 1242199 h 1452563"/>
                <a:gd name="connsiteX149" fmla="*/ 1185563 w 1208088"/>
                <a:gd name="connsiteY149" fmla="*/ 1250448 h 1452563"/>
                <a:gd name="connsiteX150" fmla="*/ 1182708 w 1208088"/>
                <a:gd name="connsiteY150" fmla="*/ 1259015 h 1452563"/>
                <a:gd name="connsiteX151" fmla="*/ 1179218 w 1208088"/>
                <a:gd name="connsiteY151" fmla="*/ 1266947 h 1452563"/>
                <a:gd name="connsiteX152" fmla="*/ 1175728 w 1208088"/>
                <a:gd name="connsiteY152" fmla="*/ 1275197 h 1452563"/>
                <a:gd name="connsiteX153" fmla="*/ 1172239 w 1208088"/>
                <a:gd name="connsiteY153" fmla="*/ 1283129 h 1452563"/>
                <a:gd name="connsiteX154" fmla="*/ 1168749 w 1208088"/>
                <a:gd name="connsiteY154" fmla="*/ 1291062 h 1452563"/>
                <a:gd name="connsiteX155" fmla="*/ 1164625 w 1208088"/>
                <a:gd name="connsiteY155" fmla="*/ 1298677 h 1452563"/>
                <a:gd name="connsiteX156" fmla="*/ 1160183 w 1208088"/>
                <a:gd name="connsiteY156" fmla="*/ 1305974 h 1452563"/>
                <a:gd name="connsiteX157" fmla="*/ 1155742 w 1208088"/>
                <a:gd name="connsiteY157" fmla="*/ 1313589 h 1452563"/>
                <a:gd name="connsiteX158" fmla="*/ 1151300 w 1208088"/>
                <a:gd name="connsiteY158" fmla="*/ 1320570 h 1452563"/>
                <a:gd name="connsiteX159" fmla="*/ 1146542 w 1208088"/>
                <a:gd name="connsiteY159" fmla="*/ 1327867 h 1452563"/>
                <a:gd name="connsiteX160" fmla="*/ 1141148 w 1208088"/>
                <a:gd name="connsiteY160" fmla="*/ 1334531 h 1452563"/>
                <a:gd name="connsiteX161" fmla="*/ 1135755 w 1208088"/>
                <a:gd name="connsiteY161" fmla="*/ 1341194 h 1452563"/>
                <a:gd name="connsiteX162" fmla="*/ 1130362 w 1208088"/>
                <a:gd name="connsiteY162" fmla="*/ 1347857 h 1452563"/>
                <a:gd name="connsiteX163" fmla="*/ 1124334 w 1208088"/>
                <a:gd name="connsiteY163" fmla="*/ 1354203 h 1452563"/>
                <a:gd name="connsiteX164" fmla="*/ 1118306 w 1208088"/>
                <a:gd name="connsiteY164" fmla="*/ 1360548 h 1452563"/>
                <a:gd name="connsiteX165" fmla="*/ 1112278 w 1208088"/>
                <a:gd name="connsiteY165" fmla="*/ 1366577 h 1452563"/>
                <a:gd name="connsiteX166" fmla="*/ 1105299 w 1208088"/>
                <a:gd name="connsiteY166" fmla="*/ 1372288 h 1452563"/>
                <a:gd name="connsiteX167" fmla="*/ 1098637 w 1208088"/>
                <a:gd name="connsiteY167" fmla="*/ 1378000 h 1452563"/>
                <a:gd name="connsiteX168" fmla="*/ 1091657 w 1208088"/>
                <a:gd name="connsiteY168" fmla="*/ 1383394 h 1452563"/>
                <a:gd name="connsiteX169" fmla="*/ 1084360 w 1208088"/>
                <a:gd name="connsiteY169" fmla="*/ 1388470 h 1452563"/>
                <a:gd name="connsiteX170" fmla="*/ 1076746 w 1208088"/>
                <a:gd name="connsiteY170" fmla="*/ 1393230 h 1452563"/>
                <a:gd name="connsiteX171" fmla="*/ 1068815 w 1208088"/>
                <a:gd name="connsiteY171" fmla="*/ 1398306 h 1452563"/>
                <a:gd name="connsiteX172" fmla="*/ 1061201 w 1208088"/>
                <a:gd name="connsiteY172" fmla="*/ 1402748 h 1452563"/>
                <a:gd name="connsiteX173" fmla="*/ 1052636 w 1208088"/>
                <a:gd name="connsiteY173" fmla="*/ 1407190 h 1452563"/>
                <a:gd name="connsiteX174" fmla="*/ 1044070 w 1208088"/>
                <a:gd name="connsiteY174" fmla="*/ 1411633 h 1452563"/>
                <a:gd name="connsiteX175" fmla="*/ 1035187 w 1208088"/>
                <a:gd name="connsiteY175" fmla="*/ 1415440 h 1452563"/>
                <a:gd name="connsiteX176" fmla="*/ 1025986 w 1208088"/>
                <a:gd name="connsiteY176" fmla="*/ 1418930 h 1452563"/>
                <a:gd name="connsiteX177" fmla="*/ 1016469 w 1208088"/>
                <a:gd name="connsiteY177" fmla="*/ 1422420 h 1452563"/>
                <a:gd name="connsiteX178" fmla="*/ 1006634 w 1208088"/>
                <a:gd name="connsiteY178" fmla="*/ 1425593 h 1452563"/>
                <a:gd name="connsiteX179" fmla="*/ 996800 w 1208088"/>
                <a:gd name="connsiteY179" fmla="*/ 1428766 h 1452563"/>
                <a:gd name="connsiteX180" fmla="*/ 986330 w 1208088"/>
                <a:gd name="connsiteY180" fmla="*/ 1431305 h 1452563"/>
                <a:gd name="connsiteX181" fmla="*/ 976178 w 1208088"/>
                <a:gd name="connsiteY181" fmla="*/ 1433843 h 1452563"/>
                <a:gd name="connsiteX182" fmla="*/ 965074 w 1208088"/>
                <a:gd name="connsiteY182" fmla="*/ 1436064 h 1452563"/>
                <a:gd name="connsiteX183" fmla="*/ 953971 w 1208088"/>
                <a:gd name="connsiteY183" fmla="*/ 1437968 h 1452563"/>
                <a:gd name="connsiteX184" fmla="*/ 942550 w 1208088"/>
                <a:gd name="connsiteY184" fmla="*/ 1439554 h 1452563"/>
                <a:gd name="connsiteX185" fmla="*/ 930812 w 1208088"/>
                <a:gd name="connsiteY185" fmla="*/ 1440823 h 1452563"/>
                <a:gd name="connsiteX186" fmla="*/ 918756 w 1208088"/>
                <a:gd name="connsiteY186" fmla="*/ 1442093 h 1452563"/>
                <a:gd name="connsiteX187" fmla="*/ 906383 w 1208088"/>
                <a:gd name="connsiteY187" fmla="*/ 1443044 h 1452563"/>
                <a:gd name="connsiteX188" fmla="*/ 893693 w 1208088"/>
                <a:gd name="connsiteY188" fmla="*/ 1443362 h 1452563"/>
                <a:gd name="connsiteX189" fmla="*/ 740144 w 1208088"/>
                <a:gd name="connsiteY189" fmla="*/ 1448756 h 1452563"/>
                <a:gd name="connsiteX190" fmla="*/ 652583 w 1208088"/>
                <a:gd name="connsiteY190" fmla="*/ 1451611 h 1452563"/>
                <a:gd name="connsiteX191" fmla="*/ 613244 w 1208088"/>
                <a:gd name="connsiteY191" fmla="*/ 1452563 h 1452563"/>
                <a:gd name="connsiteX192" fmla="*/ 604044 w 1208088"/>
                <a:gd name="connsiteY192" fmla="*/ 1452563 h 1452563"/>
                <a:gd name="connsiteX193" fmla="*/ 595161 w 1208088"/>
                <a:gd name="connsiteY193" fmla="*/ 1452563 h 1452563"/>
                <a:gd name="connsiteX194" fmla="*/ 555505 w 1208088"/>
                <a:gd name="connsiteY194" fmla="*/ 1451611 h 1452563"/>
                <a:gd name="connsiteX195" fmla="*/ 467944 w 1208088"/>
                <a:gd name="connsiteY195" fmla="*/ 1448756 h 1452563"/>
                <a:gd name="connsiteX196" fmla="*/ 314395 w 1208088"/>
                <a:gd name="connsiteY196" fmla="*/ 1443362 h 1452563"/>
                <a:gd name="connsiteX197" fmla="*/ 302022 w 1208088"/>
                <a:gd name="connsiteY197" fmla="*/ 1443044 h 1452563"/>
                <a:gd name="connsiteX198" fmla="*/ 289332 w 1208088"/>
                <a:gd name="connsiteY198" fmla="*/ 1442093 h 1452563"/>
                <a:gd name="connsiteX199" fmla="*/ 277276 w 1208088"/>
                <a:gd name="connsiteY199" fmla="*/ 1440823 h 1452563"/>
                <a:gd name="connsiteX200" fmla="*/ 265856 w 1208088"/>
                <a:gd name="connsiteY200" fmla="*/ 1439554 h 1452563"/>
                <a:gd name="connsiteX201" fmla="*/ 254117 w 1208088"/>
                <a:gd name="connsiteY201" fmla="*/ 1437968 h 1452563"/>
                <a:gd name="connsiteX202" fmla="*/ 243014 w 1208088"/>
                <a:gd name="connsiteY202" fmla="*/ 1436064 h 1452563"/>
                <a:gd name="connsiteX203" fmla="*/ 232227 w 1208088"/>
                <a:gd name="connsiteY203" fmla="*/ 1433843 h 1452563"/>
                <a:gd name="connsiteX204" fmla="*/ 221758 w 1208088"/>
                <a:gd name="connsiteY204" fmla="*/ 1431305 h 1452563"/>
                <a:gd name="connsiteX205" fmla="*/ 211288 w 1208088"/>
                <a:gd name="connsiteY205" fmla="*/ 1428766 h 1452563"/>
                <a:gd name="connsiteX206" fmla="*/ 201454 w 1208088"/>
                <a:gd name="connsiteY206" fmla="*/ 1425593 h 1452563"/>
                <a:gd name="connsiteX207" fmla="*/ 191619 w 1208088"/>
                <a:gd name="connsiteY207" fmla="*/ 1422420 h 1452563"/>
                <a:gd name="connsiteX208" fmla="*/ 182419 w 1208088"/>
                <a:gd name="connsiteY208" fmla="*/ 1418930 h 1452563"/>
                <a:gd name="connsiteX209" fmla="*/ 172901 w 1208088"/>
                <a:gd name="connsiteY209" fmla="*/ 1415440 h 1452563"/>
                <a:gd name="connsiteX210" fmla="*/ 164336 w 1208088"/>
                <a:gd name="connsiteY210" fmla="*/ 1411633 h 1452563"/>
                <a:gd name="connsiteX211" fmla="*/ 155452 w 1208088"/>
                <a:gd name="connsiteY211" fmla="*/ 1407190 h 1452563"/>
                <a:gd name="connsiteX212" fmla="*/ 147521 w 1208088"/>
                <a:gd name="connsiteY212" fmla="*/ 1402748 h 1452563"/>
                <a:gd name="connsiteX213" fmla="*/ 139273 w 1208088"/>
                <a:gd name="connsiteY213" fmla="*/ 1398306 h 1452563"/>
                <a:gd name="connsiteX214" fmla="*/ 131342 w 1208088"/>
                <a:gd name="connsiteY214" fmla="*/ 1393230 h 1452563"/>
                <a:gd name="connsiteX215" fmla="*/ 123728 w 1208088"/>
                <a:gd name="connsiteY215" fmla="*/ 1388470 h 1452563"/>
                <a:gd name="connsiteX216" fmla="*/ 116431 w 1208088"/>
                <a:gd name="connsiteY216" fmla="*/ 1383394 h 1452563"/>
                <a:gd name="connsiteX217" fmla="*/ 109768 w 1208088"/>
                <a:gd name="connsiteY217" fmla="*/ 1378000 h 1452563"/>
                <a:gd name="connsiteX218" fmla="*/ 102789 w 1208088"/>
                <a:gd name="connsiteY218" fmla="*/ 1372288 h 1452563"/>
                <a:gd name="connsiteX219" fmla="*/ 96127 w 1208088"/>
                <a:gd name="connsiteY219" fmla="*/ 1366577 h 1452563"/>
                <a:gd name="connsiteX220" fmla="*/ 89782 w 1208088"/>
                <a:gd name="connsiteY220" fmla="*/ 1360548 h 1452563"/>
                <a:gd name="connsiteX221" fmla="*/ 83754 w 1208088"/>
                <a:gd name="connsiteY221" fmla="*/ 1354203 h 1452563"/>
                <a:gd name="connsiteX222" fmla="*/ 78044 w 1208088"/>
                <a:gd name="connsiteY222" fmla="*/ 1347857 h 1452563"/>
                <a:gd name="connsiteX223" fmla="*/ 72333 w 1208088"/>
                <a:gd name="connsiteY223" fmla="*/ 1341194 h 1452563"/>
                <a:gd name="connsiteX224" fmla="*/ 66940 w 1208088"/>
                <a:gd name="connsiteY224" fmla="*/ 1334531 h 1452563"/>
                <a:gd name="connsiteX225" fmla="*/ 61864 w 1208088"/>
                <a:gd name="connsiteY225" fmla="*/ 1327867 h 1452563"/>
                <a:gd name="connsiteX226" fmla="*/ 56788 w 1208088"/>
                <a:gd name="connsiteY226" fmla="*/ 1320570 h 1452563"/>
                <a:gd name="connsiteX227" fmla="*/ 52346 w 1208088"/>
                <a:gd name="connsiteY227" fmla="*/ 1313589 h 1452563"/>
                <a:gd name="connsiteX228" fmla="*/ 47905 w 1208088"/>
                <a:gd name="connsiteY228" fmla="*/ 1305974 h 1452563"/>
                <a:gd name="connsiteX229" fmla="*/ 43780 w 1208088"/>
                <a:gd name="connsiteY229" fmla="*/ 1298677 h 1452563"/>
                <a:gd name="connsiteX230" fmla="*/ 39339 w 1208088"/>
                <a:gd name="connsiteY230" fmla="*/ 1291062 h 1452563"/>
                <a:gd name="connsiteX231" fmla="*/ 35849 w 1208088"/>
                <a:gd name="connsiteY231" fmla="*/ 1283129 h 1452563"/>
                <a:gd name="connsiteX232" fmla="*/ 32360 w 1208088"/>
                <a:gd name="connsiteY232" fmla="*/ 1275197 h 1452563"/>
                <a:gd name="connsiteX233" fmla="*/ 28870 w 1208088"/>
                <a:gd name="connsiteY233" fmla="*/ 1266947 h 1452563"/>
                <a:gd name="connsiteX234" fmla="*/ 25697 w 1208088"/>
                <a:gd name="connsiteY234" fmla="*/ 1259015 h 1452563"/>
                <a:gd name="connsiteX235" fmla="*/ 22525 w 1208088"/>
                <a:gd name="connsiteY235" fmla="*/ 1250448 h 1452563"/>
                <a:gd name="connsiteX236" fmla="*/ 19670 w 1208088"/>
                <a:gd name="connsiteY236" fmla="*/ 1242199 h 1452563"/>
                <a:gd name="connsiteX237" fmla="*/ 17132 w 1208088"/>
                <a:gd name="connsiteY237" fmla="*/ 1233314 h 1452563"/>
                <a:gd name="connsiteX238" fmla="*/ 14911 w 1208088"/>
                <a:gd name="connsiteY238" fmla="*/ 1224747 h 1452563"/>
                <a:gd name="connsiteX239" fmla="*/ 12690 w 1208088"/>
                <a:gd name="connsiteY239" fmla="*/ 1215863 h 1452563"/>
                <a:gd name="connsiteX240" fmla="*/ 10786 w 1208088"/>
                <a:gd name="connsiteY240" fmla="*/ 1206979 h 1452563"/>
                <a:gd name="connsiteX241" fmla="*/ 8883 w 1208088"/>
                <a:gd name="connsiteY241" fmla="*/ 1197778 h 1452563"/>
                <a:gd name="connsiteX242" fmla="*/ 7297 w 1208088"/>
                <a:gd name="connsiteY242" fmla="*/ 1188893 h 1452563"/>
                <a:gd name="connsiteX243" fmla="*/ 4442 w 1208088"/>
                <a:gd name="connsiteY243" fmla="*/ 1170173 h 1452563"/>
                <a:gd name="connsiteX244" fmla="*/ 2221 w 1208088"/>
                <a:gd name="connsiteY244" fmla="*/ 1151453 h 1452563"/>
                <a:gd name="connsiteX245" fmla="*/ 952 w 1208088"/>
                <a:gd name="connsiteY245" fmla="*/ 1131781 h 1452563"/>
                <a:gd name="connsiteX246" fmla="*/ 317 w 1208088"/>
                <a:gd name="connsiteY246" fmla="*/ 1112426 h 1452563"/>
                <a:gd name="connsiteX247" fmla="*/ 0 w 1208088"/>
                <a:gd name="connsiteY247" fmla="*/ 1092437 h 1452563"/>
                <a:gd name="connsiteX248" fmla="*/ 634 w 1208088"/>
                <a:gd name="connsiteY248" fmla="*/ 1072447 h 1452563"/>
                <a:gd name="connsiteX249" fmla="*/ 1586 w 1208088"/>
                <a:gd name="connsiteY249" fmla="*/ 1052458 h 1452563"/>
                <a:gd name="connsiteX250" fmla="*/ 3172 w 1208088"/>
                <a:gd name="connsiteY250" fmla="*/ 1032151 h 1452563"/>
                <a:gd name="connsiteX251" fmla="*/ 5393 w 1208088"/>
                <a:gd name="connsiteY251" fmla="*/ 1011845 h 1452563"/>
                <a:gd name="connsiteX252" fmla="*/ 8248 w 1208088"/>
                <a:gd name="connsiteY252" fmla="*/ 990903 h 1452563"/>
                <a:gd name="connsiteX253" fmla="*/ 11421 w 1208088"/>
                <a:gd name="connsiteY253" fmla="*/ 970279 h 1452563"/>
                <a:gd name="connsiteX254" fmla="*/ 14911 w 1208088"/>
                <a:gd name="connsiteY254" fmla="*/ 949655 h 1452563"/>
                <a:gd name="connsiteX255" fmla="*/ 19035 w 1208088"/>
                <a:gd name="connsiteY255" fmla="*/ 929031 h 1452563"/>
                <a:gd name="connsiteX256" fmla="*/ 23476 w 1208088"/>
                <a:gd name="connsiteY256" fmla="*/ 908407 h 1452563"/>
                <a:gd name="connsiteX257" fmla="*/ 28235 w 1208088"/>
                <a:gd name="connsiteY257" fmla="*/ 887783 h 1452563"/>
                <a:gd name="connsiteX258" fmla="*/ 33628 w 1208088"/>
                <a:gd name="connsiteY258" fmla="*/ 867477 h 1452563"/>
                <a:gd name="connsiteX259" fmla="*/ 39022 w 1208088"/>
                <a:gd name="connsiteY259" fmla="*/ 847170 h 1452563"/>
                <a:gd name="connsiteX260" fmla="*/ 45050 w 1208088"/>
                <a:gd name="connsiteY260" fmla="*/ 826863 h 1452563"/>
                <a:gd name="connsiteX261" fmla="*/ 51077 w 1208088"/>
                <a:gd name="connsiteY261" fmla="*/ 807191 h 1452563"/>
                <a:gd name="connsiteX262" fmla="*/ 58057 w 1208088"/>
                <a:gd name="connsiteY262" fmla="*/ 787519 h 1452563"/>
                <a:gd name="connsiteX263" fmla="*/ 64402 w 1208088"/>
                <a:gd name="connsiteY263" fmla="*/ 768164 h 1452563"/>
                <a:gd name="connsiteX264" fmla="*/ 71381 w 1208088"/>
                <a:gd name="connsiteY264" fmla="*/ 748492 h 1452563"/>
                <a:gd name="connsiteX265" fmla="*/ 78678 w 1208088"/>
                <a:gd name="connsiteY265" fmla="*/ 729772 h 1452563"/>
                <a:gd name="connsiteX266" fmla="*/ 85975 w 1208088"/>
                <a:gd name="connsiteY266" fmla="*/ 711369 h 1452563"/>
                <a:gd name="connsiteX267" fmla="*/ 93906 w 1208088"/>
                <a:gd name="connsiteY267" fmla="*/ 693283 h 1452563"/>
                <a:gd name="connsiteX268" fmla="*/ 101520 w 1208088"/>
                <a:gd name="connsiteY268" fmla="*/ 675832 h 1452563"/>
                <a:gd name="connsiteX269" fmla="*/ 109134 w 1208088"/>
                <a:gd name="connsiteY269" fmla="*/ 658698 h 1452563"/>
                <a:gd name="connsiteX270" fmla="*/ 117065 w 1208088"/>
                <a:gd name="connsiteY270" fmla="*/ 641882 h 1452563"/>
                <a:gd name="connsiteX271" fmla="*/ 124996 w 1208088"/>
                <a:gd name="connsiteY271" fmla="*/ 626017 h 1452563"/>
                <a:gd name="connsiteX272" fmla="*/ 133245 w 1208088"/>
                <a:gd name="connsiteY272" fmla="*/ 610153 h 1452563"/>
                <a:gd name="connsiteX273" fmla="*/ 141176 w 1208088"/>
                <a:gd name="connsiteY273" fmla="*/ 595557 h 1452563"/>
                <a:gd name="connsiteX274" fmla="*/ 149425 w 1208088"/>
                <a:gd name="connsiteY274" fmla="*/ 581279 h 1452563"/>
                <a:gd name="connsiteX275" fmla="*/ 157356 w 1208088"/>
                <a:gd name="connsiteY275" fmla="*/ 567318 h 1452563"/>
                <a:gd name="connsiteX276" fmla="*/ 165604 w 1208088"/>
                <a:gd name="connsiteY276" fmla="*/ 554309 h 1452563"/>
                <a:gd name="connsiteX277" fmla="*/ 173536 w 1208088"/>
                <a:gd name="connsiteY277" fmla="*/ 542252 h 1452563"/>
                <a:gd name="connsiteX278" fmla="*/ 181467 w 1208088"/>
                <a:gd name="connsiteY278" fmla="*/ 530830 h 1452563"/>
                <a:gd name="connsiteX279" fmla="*/ 189081 w 1208088"/>
                <a:gd name="connsiteY279" fmla="*/ 519725 h 1452563"/>
                <a:gd name="connsiteX280" fmla="*/ 197012 w 1208088"/>
                <a:gd name="connsiteY280" fmla="*/ 510206 h 1452563"/>
                <a:gd name="connsiteX281" fmla="*/ 204309 w 1208088"/>
                <a:gd name="connsiteY281" fmla="*/ 501004 h 1452563"/>
                <a:gd name="connsiteX282" fmla="*/ 211606 w 1208088"/>
                <a:gd name="connsiteY282" fmla="*/ 493072 h 1452563"/>
                <a:gd name="connsiteX283" fmla="*/ 218902 w 1208088"/>
                <a:gd name="connsiteY283" fmla="*/ 485457 h 1452563"/>
                <a:gd name="connsiteX284" fmla="*/ 225248 w 1208088"/>
                <a:gd name="connsiteY284" fmla="*/ 479428 h 1452563"/>
                <a:gd name="connsiteX285" fmla="*/ 232862 w 1208088"/>
                <a:gd name="connsiteY285" fmla="*/ 473083 h 1452563"/>
                <a:gd name="connsiteX286" fmla="*/ 248407 w 1208088"/>
                <a:gd name="connsiteY286" fmla="*/ 460074 h 1452563"/>
                <a:gd name="connsiteX287" fmla="*/ 265538 w 1208088"/>
                <a:gd name="connsiteY287" fmla="*/ 446430 h 1452563"/>
                <a:gd name="connsiteX288" fmla="*/ 283622 w 1208088"/>
                <a:gd name="connsiteY288" fmla="*/ 432469 h 1452563"/>
                <a:gd name="connsiteX289" fmla="*/ 322009 w 1208088"/>
                <a:gd name="connsiteY289" fmla="*/ 404548 h 1452563"/>
                <a:gd name="connsiteX290" fmla="*/ 360396 w 1208088"/>
                <a:gd name="connsiteY290" fmla="*/ 375991 h 1452563"/>
                <a:gd name="connsiteX291" fmla="*/ 379114 w 1208088"/>
                <a:gd name="connsiteY291" fmla="*/ 362030 h 1452563"/>
                <a:gd name="connsiteX292" fmla="*/ 396562 w 1208088"/>
                <a:gd name="connsiteY292" fmla="*/ 348387 h 1452563"/>
                <a:gd name="connsiteX293" fmla="*/ 412742 w 1208088"/>
                <a:gd name="connsiteY293" fmla="*/ 335060 h 1452563"/>
                <a:gd name="connsiteX294" fmla="*/ 420039 w 1208088"/>
                <a:gd name="connsiteY294" fmla="*/ 328397 h 1452563"/>
                <a:gd name="connsiteX295" fmla="*/ 427018 w 1208088"/>
                <a:gd name="connsiteY295" fmla="*/ 322369 h 1452563"/>
                <a:gd name="connsiteX296" fmla="*/ 433364 w 1208088"/>
                <a:gd name="connsiteY296" fmla="*/ 316340 h 1452563"/>
                <a:gd name="connsiteX297" fmla="*/ 439391 w 1208088"/>
                <a:gd name="connsiteY297" fmla="*/ 309994 h 1452563"/>
                <a:gd name="connsiteX298" fmla="*/ 444784 w 1208088"/>
                <a:gd name="connsiteY298" fmla="*/ 304283 h 1452563"/>
                <a:gd name="connsiteX299" fmla="*/ 449226 w 1208088"/>
                <a:gd name="connsiteY299" fmla="*/ 298572 h 1452563"/>
                <a:gd name="connsiteX300" fmla="*/ 453033 w 1208088"/>
                <a:gd name="connsiteY300" fmla="*/ 293178 h 1452563"/>
                <a:gd name="connsiteX301" fmla="*/ 456523 w 1208088"/>
                <a:gd name="connsiteY301" fmla="*/ 287784 h 1452563"/>
                <a:gd name="connsiteX302" fmla="*/ 459061 w 1208088"/>
                <a:gd name="connsiteY302" fmla="*/ 283024 h 1452563"/>
                <a:gd name="connsiteX303" fmla="*/ 460647 w 1208088"/>
                <a:gd name="connsiteY303" fmla="*/ 277948 h 1452563"/>
                <a:gd name="connsiteX304" fmla="*/ 461282 w 1208088"/>
                <a:gd name="connsiteY304" fmla="*/ 274775 h 1452563"/>
                <a:gd name="connsiteX305" fmla="*/ 461916 w 1208088"/>
                <a:gd name="connsiteY305" fmla="*/ 271919 h 1452563"/>
                <a:gd name="connsiteX306" fmla="*/ 456840 w 1208088"/>
                <a:gd name="connsiteY306" fmla="*/ 270967 h 1452563"/>
                <a:gd name="connsiteX307" fmla="*/ 452081 w 1208088"/>
                <a:gd name="connsiteY307" fmla="*/ 269698 h 1452563"/>
                <a:gd name="connsiteX308" fmla="*/ 448274 w 1208088"/>
                <a:gd name="connsiteY308" fmla="*/ 267794 h 1452563"/>
                <a:gd name="connsiteX309" fmla="*/ 444784 w 1208088"/>
                <a:gd name="connsiteY309" fmla="*/ 265256 h 1452563"/>
                <a:gd name="connsiteX310" fmla="*/ 441929 w 1208088"/>
                <a:gd name="connsiteY310" fmla="*/ 262083 h 1452563"/>
                <a:gd name="connsiteX311" fmla="*/ 440660 w 1208088"/>
                <a:gd name="connsiteY311" fmla="*/ 260497 h 1452563"/>
                <a:gd name="connsiteX312" fmla="*/ 439708 w 1208088"/>
                <a:gd name="connsiteY312" fmla="*/ 258910 h 1452563"/>
                <a:gd name="connsiteX313" fmla="*/ 438757 w 1208088"/>
                <a:gd name="connsiteY313" fmla="*/ 257324 h 1452563"/>
                <a:gd name="connsiteX314" fmla="*/ 438440 w 1208088"/>
                <a:gd name="connsiteY314" fmla="*/ 255420 h 1452563"/>
                <a:gd name="connsiteX315" fmla="*/ 438122 w 1208088"/>
                <a:gd name="connsiteY315" fmla="*/ 253834 h 1452563"/>
                <a:gd name="connsiteX316" fmla="*/ 437488 w 1208088"/>
                <a:gd name="connsiteY316" fmla="*/ 251930 h 1452563"/>
                <a:gd name="connsiteX317" fmla="*/ 438122 w 1208088"/>
                <a:gd name="connsiteY317" fmla="*/ 250026 h 1452563"/>
                <a:gd name="connsiteX318" fmla="*/ 438440 w 1208088"/>
                <a:gd name="connsiteY318" fmla="*/ 248122 h 1452563"/>
                <a:gd name="connsiteX319" fmla="*/ 438757 w 1208088"/>
                <a:gd name="connsiteY319" fmla="*/ 246536 h 1452563"/>
                <a:gd name="connsiteX320" fmla="*/ 439708 w 1208088"/>
                <a:gd name="connsiteY320" fmla="*/ 244315 h 1452563"/>
                <a:gd name="connsiteX321" fmla="*/ 440660 w 1208088"/>
                <a:gd name="connsiteY321" fmla="*/ 242728 h 1452563"/>
                <a:gd name="connsiteX322" fmla="*/ 441929 w 1208088"/>
                <a:gd name="connsiteY322" fmla="*/ 241142 h 1452563"/>
                <a:gd name="connsiteX323" fmla="*/ 444784 w 1208088"/>
                <a:gd name="connsiteY323" fmla="*/ 238286 h 1452563"/>
                <a:gd name="connsiteX324" fmla="*/ 448274 w 1208088"/>
                <a:gd name="connsiteY324" fmla="*/ 236065 h 1452563"/>
                <a:gd name="connsiteX325" fmla="*/ 452081 w 1208088"/>
                <a:gd name="connsiteY325" fmla="*/ 234161 h 1452563"/>
                <a:gd name="connsiteX326" fmla="*/ 456840 w 1208088"/>
                <a:gd name="connsiteY326" fmla="*/ 232575 h 1452563"/>
                <a:gd name="connsiteX327" fmla="*/ 461916 w 1208088"/>
                <a:gd name="connsiteY327" fmla="*/ 231940 h 1452563"/>
                <a:gd name="connsiteX328" fmla="*/ 460647 w 1208088"/>
                <a:gd name="connsiteY328" fmla="*/ 227498 h 1452563"/>
                <a:gd name="connsiteX329" fmla="*/ 459378 w 1208088"/>
                <a:gd name="connsiteY329" fmla="*/ 223374 h 1452563"/>
                <a:gd name="connsiteX330" fmla="*/ 457792 w 1208088"/>
                <a:gd name="connsiteY330" fmla="*/ 219249 h 1452563"/>
                <a:gd name="connsiteX331" fmla="*/ 456206 w 1208088"/>
                <a:gd name="connsiteY331" fmla="*/ 215124 h 1452563"/>
                <a:gd name="connsiteX332" fmla="*/ 451764 w 1208088"/>
                <a:gd name="connsiteY332" fmla="*/ 206874 h 1452563"/>
                <a:gd name="connsiteX333" fmla="*/ 447005 w 1208088"/>
                <a:gd name="connsiteY333" fmla="*/ 198307 h 1452563"/>
                <a:gd name="connsiteX334" fmla="*/ 441295 w 1208088"/>
                <a:gd name="connsiteY334" fmla="*/ 189423 h 1452563"/>
                <a:gd name="connsiteX335" fmla="*/ 434632 w 1208088"/>
                <a:gd name="connsiteY335" fmla="*/ 180222 h 1452563"/>
                <a:gd name="connsiteX336" fmla="*/ 420039 w 1208088"/>
                <a:gd name="connsiteY336" fmla="*/ 159598 h 1452563"/>
                <a:gd name="connsiteX337" fmla="*/ 412108 w 1208088"/>
                <a:gd name="connsiteY337" fmla="*/ 147541 h 1452563"/>
                <a:gd name="connsiteX338" fmla="*/ 403542 w 1208088"/>
                <a:gd name="connsiteY338" fmla="*/ 134532 h 1452563"/>
                <a:gd name="connsiteX339" fmla="*/ 394024 w 1208088"/>
                <a:gd name="connsiteY339" fmla="*/ 120254 h 1452563"/>
                <a:gd name="connsiteX340" fmla="*/ 384190 w 1208088"/>
                <a:gd name="connsiteY340" fmla="*/ 104706 h 1452563"/>
                <a:gd name="connsiteX341" fmla="*/ 374355 w 1208088"/>
                <a:gd name="connsiteY341" fmla="*/ 87573 h 1452563"/>
                <a:gd name="connsiteX342" fmla="*/ 363886 w 1208088"/>
                <a:gd name="connsiteY342" fmla="*/ 68535 h 1452563"/>
                <a:gd name="connsiteX343" fmla="*/ 353099 w 1208088"/>
                <a:gd name="connsiteY343" fmla="*/ 47911 h 1452563"/>
                <a:gd name="connsiteX344" fmla="*/ 341996 w 1208088"/>
                <a:gd name="connsiteY344" fmla="*/ 25066 h 1452563"/>
                <a:gd name="connsiteX345" fmla="*/ 352782 w 1208088"/>
                <a:gd name="connsiteY345" fmla="*/ 20307 h 1452563"/>
                <a:gd name="connsiteX346" fmla="*/ 362617 w 1208088"/>
                <a:gd name="connsiteY346" fmla="*/ 15865 h 1452563"/>
                <a:gd name="connsiteX347" fmla="*/ 372134 w 1208088"/>
                <a:gd name="connsiteY347" fmla="*/ 13009 h 1452563"/>
                <a:gd name="connsiteX348" fmla="*/ 380700 w 1208088"/>
                <a:gd name="connsiteY348" fmla="*/ 11105 h 1452563"/>
                <a:gd name="connsiteX349" fmla="*/ 388948 w 1208088"/>
                <a:gd name="connsiteY349" fmla="*/ 9836 h 1452563"/>
                <a:gd name="connsiteX350" fmla="*/ 396562 w 1208088"/>
                <a:gd name="connsiteY350" fmla="*/ 9519 h 1452563"/>
                <a:gd name="connsiteX351" fmla="*/ 403859 w 1208088"/>
                <a:gd name="connsiteY351" fmla="*/ 9519 h 1452563"/>
                <a:gd name="connsiteX352" fmla="*/ 410522 w 1208088"/>
                <a:gd name="connsiteY352" fmla="*/ 10471 h 1452563"/>
                <a:gd name="connsiteX353" fmla="*/ 416549 w 1208088"/>
                <a:gd name="connsiteY353" fmla="*/ 12057 h 1452563"/>
                <a:gd name="connsiteX354" fmla="*/ 422894 w 1208088"/>
                <a:gd name="connsiteY354" fmla="*/ 14278 h 1452563"/>
                <a:gd name="connsiteX355" fmla="*/ 428288 w 1208088"/>
                <a:gd name="connsiteY355" fmla="*/ 16816 h 1452563"/>
                <a:gd name="connsiteX356" fmla="*/ 433681 w 1208088"/>
                <a:gd name="connsiteY356" fmla="*/ 19989 h 1452563"/>
                <a:gd name="connsiteX357" fmla="*/ 439074 w 1208088"/>
                <a:gd name="connsiteY357" fmla="*/ 23162 h 1452563"/>
                <a:gd name="connsiteX358" fmla="*/ 443833 w 1208088"/>
                <a:gd name="connsiteY358" fmla="*/ 26970 h 1452563"/>
                <a:gd name="connsiteX359" fmla="*/ 448592 w 1208088"/>
                <a:gd name="connsiteY359" fmla="*/ 30777 h 1452563"/>
                <a:gd name="connsiteX360" fmla="*/ 453033 w 1208088"/>
                <a:gd name="connsiteY360" fmla="*/ 34585 h 1452563"/>
                <a:gd name="connsiteX361" fmla="*/ 462550 w 1208088"/>
                <a:gd name="connsiteY361" fmla="*/ 43152 h 1452563"/>
                <a:gd name="connsiteX362" fmla="*/ 471434 w 1208088"/>
                <a:gd name="connsiteY362" fmla="*/ 51401 h 1452563"/>
                <a:gd name="connsiteX363" fmla="*/ 476510 w 1208088"/>
                <a:gd name="connsiteY363" fmla="*/ 55843 h 1452563"/>
                <a:gd name="connsiteX364" fmla="*/ 481268 w 1208088"/>
                <a:gd name="connsiteY364" fmla="*/ 59651 h 1452563"/>
                <a:gd name="connsiteX365" fmla="*/ 486027 w 1208088"/>
                <a:gd name="connsiteY365" fmla="*/ 63141 h 1452563"/>
                <a:gd name="connsiteX366" fmla="*/ 491738 w 1208088"/>
                <a:gd name="connsiteY366" fmla="*/ 66314 h 1452563"/>
                <a:gd name="connsiteX367" fmla="*/ 497131 w 1208088"/>
                <a:gd name="connsiteY367" fmla="*/ 69170 h 1452563"/>
                <a:gd name="connsiteX368" fmla="*/ 502841 w 1208088"/>
                <a:gd name="connsiteY368" fmla="*/ 72025 h 1452563"/>
                <a:gd name="connsiteX369" fmla="*/ 509186 w 1208088"/>
                <a:gd name="connsiteY369" fmla="*/ 73929 h 1452563"/>
                <a:gd name="connsiteX370" fmla="*/ 515531 w 1208088"/>
                <a:gd name="connsiteY370" fmla="*/ 75198 h 1452563"/>
                <a:gd name="connsiteX371" fmla="*/ 522194 w 1208088"/>
                <a:gd name="connsiteY371" fmla="*/ 76150 h 1452563"/>
                <a:gd name="connsiteX372" fmla="*/ 529808 w 1208088"/>
                <a:gd name="connsiteY372" fmla="*/ 76150 h 1452563"/>
                <a:gd name="connsiteX373" fmla="*/ 537739 w 1208088"/>
                <a:gd name="connsiteY373" fmla="*/ 75515 h 1452563"/>
                <a:gd name="connsiteX374" fmla="*/ 546304 w 1208088"/>
                <a:gd name="connsiteY374" fmla="*/ 74246 h 1452563"/>
                <a:gd name="connsiteX375" fmla="*/ 557408 w 1208088"/>
                <a:gd name="connsiteY375" fmla="*/ 68218 h 1452563"/>
                <a:gd name="connsiteX376" fmla="*/ 568195 w 1208088"/>
                <a:gd name="connsiteY376" fmla="*/ 62824 h 1452563"/>
                <a:gd name="connsiteX377" fmla="*/ 587864 w 1208088"/>
                <a:gd name="connsiteY377" fmla="*/ 51719 h 1452563"/>
                <a:gd name="connsiteX378" fmla="*/ 605313 w 1208088"/>
                <a:gd name="connsiteY378" fmla="*/ 41882 h 1452563"/>
                <a:gd name="connsiteX379" fmla="*/ 620858 w 1208088"/>
                <a:gd name="connsiteY379" fmla="*/ 32681 h 1452563"/>
                <a:gd name="connsiteX380" fmla="*/ 635452 w 1208088"/>
                <a:gd name="connsiteY380" fmla="*/ 24749 h 1452563"/>
                <a:gd name="connsiteX381" fmla="*/ 648776 w 1208088"/>
                <a:gd name="connsiteY381" fmla="*/ 17134 h 1452563"/>
                <a:gd name="connsiteX382" fmla="*/ 655438 w 1208088"/>
                <a:gd name="connsiteY382" fmla="*/ 13961 h 1452563"/>
                <a:gd name="connsiteX383" fmla="*/ 661784 w 1208088"/>
                <a:gd name="connsiteY383" fmla="*/ 11422 h 1452563"/>
                <a:gd name="connsiteX384" fmla="*/ 668446 w 1208088"/>
                <a:gd name="connsiteY384" fmla="*/ 8884 h 1452563"/>
                <a:gd name="connsiteX385" fmla="*/ 675108 w 1208088"/>
                <a:gd name="connsiteY385" fmla="*/ 6663 h 1452563"/>
                <a:gd name="connsiteX386" fmla="*/ 682088 w 1208088"/>
                <a:gd name="connsiteY386" fmla="*/ 4759 h 1452563"/>
                <a:gd name="connsiteX387" fmla="*/ 688750 w 1208088"/>
                <a:gd name="connsiteY387" fmla="*/ 3173 h 1452563"/>
                <a:gd name="connsiteX388" fmla="*/ 695729 w 1208088"/>
                <a:gd name="connsiteY388" fmla="*/ 1586 h 1452563"/>
                <a:gd name="connsiteX389" fmla="*/ 703343 w 1208088"/>
                <a:gd name="connsiteY389" fmla="*/ 635 h 1452563"/>
                <a:gd name="connsiteX390" fmla="*/ 710957 w 1208088"/>
                <a:gd name="connsiteY390" fmla="*/ 317 h 1452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</a:cxnLst>
              <a:rect l="l" t="t" r="r" b="b"/>
              <a:pathLst>
                <a:path w="1208088" h="1452563">
                  <a:moveTo>
                    <a:pt x="331068" y="665573"/>
                  </a:moveTo>
                  <a:cubicBezTo>
                    <a:pt x="331068" y="665573"/>
                    <a:pt x="331068" y="665573"/>
                    <a:pt x="508820" y="932822"/>
                  </a:cubicBezTo>
                  <a:cubicBezTo>
                    <a:pt x="508820" y="932822"/>
                    <a:pt x="508820" y="932822"/>
                    <a:pt x="369158" y="932822"/>
                  </a:cubicBezTo>
                  <a:cubicBezTo>
                    <a:pt x="369158" y="932822"/>
                    <a:pt x="369158" y="932822"/>
                    <a:pt x="369158" y="983727"/>
                  </a:cubicBezTo>
                  <a:cubicBezTo>
                    <a:pt x="369158" y="983727"/>
                    <a:pt x="369158" y="983727"/>
                    <a:pt x="534213" y="983727"/>
                  </a:cubicBezTo>
                  <a:cubicBezTo>
                    <a:pt x="534213" y="983727"/>
                    <a:pt x="534213" y="983727"/>
                    <a:pt x="534213" y="1034632"/>
                  </a:cubicBezTo>
                  <a:cubicBezTo>
                    <a:pt x="534213" y="1034632"/>
                    <a:pt x="534213" y="1034632"/>
                    <a:pt x="369158" y="1034632"/>
                  </a:cubicBezTo>
                  <a:cubicBezTo>
                    <a:pt x="369158" y="1034632"/>
                    <a:pt x="369158" y="1034632"/>
                    <a:pt x="369158" y="1085536"/>
                  </a:cubicBezTo>
                  <a:cubicBezTo>
                    <a:pt x="369158" y="1085536"/>
                    <a:pt x="369158" y="1085536"/>
                    <a:pt x="534213" y="1085536"/>
                  </a:cubicBezTo>
                  <a:cubicBezTo>
                    <a:pt x="534213" y="1085536"/>
                    <a:pt x="534213" y="1085536"/>
                    <a:pt x="534213" y="1238250"/>
                  </a:cubicBezTo>
                  <a:cubicBezTo>
                    <a:pt x="534213" y="1238250"/>
                    <a:pt x="534213" y="1238250"/>
                    <a:pt x="673875" y="1238250"/>
                  </a:cubicBezTo>
                  <a:cubicBezTo>
                    <a:pt x="673875" y="1238250"/>
                    <a:pt x="673875" y="1238250"/>
                    <a:pt x="673875" y="1085536"/>
                  </a:cubicBezTo>
                  <a:cubicBezTo>
                    <a:pt x="673875" y="1085536"/>
                    <a:pt x="673875" y="1085536"/>
                    <a:pt x="864324" y="1085536"/>
                  </a:cubicBezTo>
                  <a:cubicBezTo>
                    <a:pt x="864324" y="1085536"/>
                    <a:pt x="864324" y="1085536"/>
                    <a:pt x="864324" y="1034632"/>
                  </a:cubicBezTo>
                  <a:cubicBezTo>
                    <a:pt x="864324" y="1034632"/>
                    <a:pt x="864324" y="1034632"/>
                    <a:pt x="673875" y="1034632"/>
                  </a:cubicBezTo>
                  <a:cubicBezTo>
                    <a:pt x="673875" y="1034632"/>
                    <a:pt x="673875" y="1034632"/>
                    <a:pt x="673875" y="983727"/>
                  </a:cubicBezTo>
                  <a:cubicBezTo>
                    <a:pt x="673875" y="983727"/>
                    <a:pt x="673875" y="983727"/>
                    <a:pt x="864324" y="983727"/>
                  </a:cubicBezTo>
                  <a:cubicBezTo>
                    <a:pt x="864324" y="983727"/>
                    <a:pt x="864324" y="983727"/>
                    <a:pt x="864324" y="932822"/>
                  </a:cubicBezTo>
                  <a:cubicBezTo>
                    <a:pt x="864324" y="932822"/>
                    <a:pt x="864324" y="932822"/>
                    <a:pt x="699268" y="932822"/>
                  </a:cubicBezTo>
                  <a:cubicBezTo>
                    <a:pt x="699268" y="932822"/>
                    <a:pt x="699268" y="932822"/>
                    <a:pt x="877020" y="665573"/>
                  </a:cubicBezTo>
                  <a:cubicBezTo>
                    <a:pt x="877020" y="665573"/>
                    <a:pt x="877020" y="665573"/>
                    <a:pt x="737358" y="665573"/>
                  </a:cubicBezTo>
                  <a:cubicBezTo>
                    <a:pt x="737358" y="665573"/>
                    <a:pt x="737358" y="665573"/>
                    <a:pt x="597696" y="881918"/>
                  </a:cubicBezTo>
                  <a:cubicBezTo>
                    <a:pt x="597696" y="881918"/>
                    <a:pt x="597696" y="881918"/>
                    <a:pt x="458034" y="665573"/>
                  </a:cubicBezTo>
                  <a:cubicBezTo>
                    <a:pt x="458034" y="665573"/>
                    <a:pt x="458034" y="665573"/>
                    <a:pt x="331068" y="665573"/>
                  </a:cubicBezTo>
                  <a:close/>
                  <a:moveTo>
                    <a:pt x="719206" y="0"/>
                  </a:moveTo>
                  <a:lnTo>
                    <a:pt x="727454" y="317"/>
                  </a:lnTo>
                  <a:lnTo>
                    <a:pt x="736654" y="952"/>
                  </a:lnTo>
                  <a:lnTo>
                    <a:pt x="746172" y="2538"/>
                  </a:lnTo>
                  <a:lnTo>
                    <a:pt x="756641" y="4125"/>
                  </a:lnTo>
                  <a:lnTo>
                    <a:pt x="767428" y="6028"/>
                  </a:lnTo>
                  <a:lnTo>
                    <a:pt x="778849" y="8567"/>
                  </a:lnTo>
                  <a:lnTo>
                    <a:pt x="791222" y="11422"/>
                  </a:lnTo>
                  <a:lnTo>
                    <a:pt x="804546" y="14913"/>
                  </a:lnTo>
                  <a:lnTo>
                    <a:pt x="818822" y="18720"/>
                  </a:lnTo>
                  <a:lnTo>
                    <a:pt x="833416" y="23480"/>
                  </a:lnTo>
                  <a:lnTo>
                    <a:pt x="829609" y="36171"/>
                  </a:lnTo>
                  <a:lnTo>
                    <a:pt x="825802" y="48228"/>
                  </a:lnTo>
                  <a:lnTo>
                    <a:pt x="818188" y="70439"/>
                  </a:lnTo>
                  <a:lnTo>
                    <a:pt x="810256" y="91063"/>
                  </a:lnTo>
                  <a:lnTo>
                    <a:pt x="802960" y="108831"/>
                  </a:lnTo>
                  <a:lnTo>
                    <a:pt x="795663" y="125013"/>
                  </a:lnTo>
                  <a:lnTo>
                    <a:pt x="788684" y="138974"/>
                  </a:lnTo>
                  <a:lnTo>
                    <a:pt x="782021" y="151983"/>
                  </a:lnTo>
                  <a:lnTo>
                    <a:pt x="775994" y="163405"/>
                  </a:lnTo>
                  <a:lnTo>
                    <a:pt x="764572" y="183077"/>
                  </a:lnTo>
                  <a:lnTo>
                    <a:pt x="760131" y="191644"/>
                  </a:lnTo>
                  <a:lnTo>
                    <a:pt x="756007" y="200211"/>
                  </a:lnTo>
                  <a:lnTo>
                    <a:pt x="752517" y="207826"/>
                  </a:lnTo>
                  <a:lnTo>
                    <a:pt x="749662" y="215759"/>
                  </a:lnTo>
                  <a:lnTo>
                    <a:pt x="748393" y="219566"/>
                  </a:lnTo>
                  <a:lnTo>
                    <a:pt x="747441" y="223374"/>
                  </a:lnTo>
                  <a:lnTo>
                    <a:pt x="746806" y="227181"/>
                  </a:lnTo>
                  <a:lnTo>
                    <a:pt x="746489" y="231623"/>
                  </a:lnTo>
                  <a:lnTo>
                    <a:pt x="748076" y="231623"/>
                  </a:lnTo>
                  <a:lnTo>
                    <a:pt x="750931" y="231623"/>
                  </a:lnTo>
                  <a:lnTo>
                    <a:pt x="753786" y="231940"/>
                  </a:lnTo>
                  <a:lnTo>
                    <a:pt x="756324" y="232258"/>
                  </a:lnTo>
                  <a:lnTo>
                    <a:pt x="758862" y="233210"/>
                  </a:lnTo>
                  <a:lnTo>
                    <a:pt x="761400" y="233844"/>
                  </a:lnTo>
                  <a:lnTo>
                    <a:pt x="763621" y="234796"/>
                  </a:lnTo>
                  <a:lnTo>
                    <a:pt x="765842" y="236065"/>
                  </a:lnTo>
                  <a:lnTo>
                    <a:pt x="768062" y="237334"/>
                  </a:lnTo>
                  <a:lnTo>
                    <a:pt x="769966" y="238921"/>
                  </a:lnTo>
                  <a:lnTo>
                    <a:pt x="771552" y="240190"/>
                  </a:lnTo>
                  <a:lnTo>
                    <a:pt x="772821" y="242094"/>
                  </a:lnTo>
                  <a:lnTo>
                    <a:pt x="774090" y="243680"/>
                  </a:lnTo>
                  <a:lnTo>
                    <a:pt x="775042" y="245901"/>
                  </a:lnTo>
                  <a:lnTo>
                    <a:pt x="775676" y="247805"/>
                  </a:lnTo>
                  <a:lnTo>
                    <a:pt x="775994" y="249709"/>
                  </a:lnTo>
                  <a:lnTo>
                    <a:pt x="776311" y="251930"/>
                  </a:lnTo>
                  <a:lnTo>
                    <a:pt x="776311" y="253834"/>
                  </a:lnTo>
                  <a:lnTo>
                    <a:pt x="775676" y="255420"/>
                  </a:lnTo>
                  <a:lnTo>
                    <a:pt x="775359" y="257324"/>
                  </a:lnTo>
                  <a:lnTo>
                    <a:pt x="774407" y="258910"/>
                  </a:lnTo>
                  <a:lnTo>
                    <a:pt x="773456" y="260497"/>
                  </a:lnTo>
                  <a:lnTo>
                    <a:pt x="772186" y="262083"/>
                  </a:lnTo>
                  <a:lnTo>
                    <a:pt x="769331" y="265256"/>
                  </a:lnTo>
                  <a:lnTo>
                    <a:pt x="765524" y="267794"/>
                  </a:lnTo>
                  <a:lnTo>
                    <a:pt x="761717" y="269698"/>
                  </a:lnTo>
                  <a:lnTo>
                    <a:pt x="756958" y="270967"/>
                  </a:lnTo>
                  <a:lnTo>
                    <a:pt x="752200" y="271919"/>
                  </a:lnTo>
                  <a:lnTo>
                    <a:pt x="756324" y="284611"/>
                  </a:lnTo>
                  <a:lnTo>
                    <a:pt x="757910" y="289053"/>
                  </a:lnTo>
                  <a:lnTo>
                    <a:pt x="760448" y="293812"/>
                  </a:lnTo>
                  <a:lnTo>
                    <a:pt x="763621" y="299206"/>
                  </a:lnTo>
                  <a:lnTo>
                    <a:pt x="768062" y="304283"/>
                  </a:lnTo>
                  <a:lnTo>
                    <a:pt x="772504" y="309677"/>
                  </a:lnTo>
                  <a:lnTo>
                    <a:pt x="777580" y="315706"/>
                  </a:lnTo>
                  <a:lnTo>
                    <a:pt x="783608" y="321417"/>
                  </a:lnTo>
                  <a:lnTo>
                    <a:pt x="789952" y="327445"/>
                  </a:lnTo>
                  <a:lnTo>
                    <a:pt x="796615" y="333791"/>
                  </a:lnTo>
                  <a:lnTo>
                    <a:pt x="803912" y="339820"/>
                  </a:lnTo>
                  <a:lnTo>
                    <a:pt x="819774" y="353146"/>
                  </a:lnTo>
                  <a:lnTo>
                    <a:pt x="836588" y="366155"/>
                  </a:lnTo>
                  <a:lnTo>
                    <a:pt x="854672" y="379798"/>
                  </a:lnTo>
                  <a:lnTo>
                    <a:pt x="891472" y="407720"/>
                  </a:lnTo>
                  <a:lnTo>
                    <a:pt x="928274" y="435008"/>
                  </a:lnTo>
                  <a:lnTo>
                    <a:pt x="945405" y="448334"/>
                  </a:lnTo>
                  <a:lnTo>
                    <a:pt x="961902" y="461343"/>
                  </a:lnTo>
                  <a:lnTo>
                    <a:pt x="976496" y="474034"/>
                  </a:lnTo>
                  <a:lnTo>
                    <a:pt x="983158" y="479746"/>
                  </a:lnTo>
                  <a:lnTo>
                    <a:pt x="989186" y="485457"/>
                  </a:lnTo>
                  <a:lnTo>
                    <a:pt x="996482" y="493072"/>
                  </a:lnTo>
                  <a:lnTo>
                    <a:pt x="1003779" y="501004"/>
                  </a:lnTo>
                  <a:lnTo>
                    <a:pt x="1011393" y="510206"/>
                  </a:lnTo>
                  <a:lnTo>
                    <a:pt x="1019007" y="519725"/>
                  </a:lnTo>
                  <a:lnTo>
                    <a:pt x="1026938" y="530830"/>
                  </a:lnTo>
                  <a:lnTo>
                    <a:pt x="1034552" y="542252"/>
                  </a:lnTo>
                  <a:lnTo>
                    <a:pt x="1042801" y="554309"/>
                  </a:lnTo>
                  <a:lnTo>
                    <a:pt x="1050732" y="567318"/>
                  </a:lnTo>
                  <a:lnTo>
                    <a:pt x="1058663" y="581279"/>
                  </a:lnTo>
                  <a:lnTo>
                    <a:pt x="1066912" y="595557"/>
                  </a:lnTo>
                  <a:lnTo>
                    <a:pt x="1074843" y="610153"/>
                  </a:lnTo>
                  <a:lnTo>
                    <a:pt x="1083092" y="626017"/>
                  </a:lnTo>
                  <a:lnTo>
                    <a:pt x="1091023" y="641882"/>
                  </a:lnTo>
                  <a:lnTo>
                    <a:pt x="1098954" y="658698"/>
                  </a:lnTo>
                  <a:lnTo>
                    <a:pt x="1106568" y="675832"/>
                  </a:lnTo>
                  <a:lnTo>
                    <a:pt x="1114499" y="693283"/>
                  </a:lnTo>
                  <a:lnTo>
                    <a:pt x="1122113" y="711369"/>
                  </a:lnTo>
                  <a:lnTo>
                    <a:pt x="1129727" y="729772"/>
                  </a:lnTo>
                  <a:lnTo>
                    <a:pt x="1136707" y="748492"/>
                  </a:lnTo>
                  <a:lnTo>
                    <a:pt x="1143686" y="768164"/>
                  </a:lnTo>
                  <a:lnTo>
                    <a:pt x="1150348" y="787519"/>
                  </a:lnTo>
                  <a:lnTo>
                    <a:pt x="1157011" y="807191"/>
                  </a:lnTo>
                  <a:lnTo>
                    <a:pt x="1163038" y="826863"/>
                  </a:lnTo>
                  <a:lnTo>
                    <a:pt x="1169066" y="847170"/>
                  </a:lnTo>
                  <a:lnTo>
                    <a:pt x="1174460" y="867477"/>
                  </a:lnTo>
                  <a:lnTo>
                    <a:pt x="1179853" y="887783"/>
                  </a:lnTo>
                  <a:lnTo>
                    <a:pt x="1184929" y="908407"/>
                  </a:lnTo>
                  <a:lnTo>
                    <a:pt x="1189370" y="929031"/>
                  </a:lnTo>
                  <a:lnTo>
                    <a:pt x="1193177" y="949655"/>
                  </a:lnTo>
                  <a:lnTo>
                    <a:pt x="1196667" y="970279"/>
                  </a:lnTo>
                  <a:lnTo>
                    <a:pt x="1200157" y="990903"/>
                  </a:lnTo>
                  <a:lnTo>
                    <a:pt x="1202695" y="1011845"/>
                  </a:lnTo>
                  <a:lnTo>
                    <a:pt x="1204916" y="1032151"/>
                  </a:lnTo>
                  <a:lnTo>
                    <a:pt x="1206502" y="1052458"/>
                  </a:lnTo>
                  <a:lnTo>
                    <a:pt x="1207454" y="1072447"/>
                  </a:lnTo>
                  <a:lnTo>
                    <a:pt x="1208088" y="1092437"/>
                  </a:lnTo>
                  <a:lnTo>
                    <a:pt x="1207771" y="1112426"/>
                  </a:lnTo>
                  <a:lnTo>
                    <a:pt x="1207136" y="1131781"/>
                  </a:lnTo>
                  <a:lnTo>
                    <a:pt x="1205867" y="1151453"/>
                  </a:lnTo>
                  <a:lnTo>
                    <a:pt x="1203646" y="1170173"/>
                  </a:lnTo>
                  <a:lnTo>
                    <a:pt x="1201108" y="1188893"/>
                  </a:lnTo>
                  <a:lnTo>
                    <a:pt x="1199522" y="1197778"/>
                  </a:lnTo>
                  <a:lnTo>
                    <a:pt x="1197302" y="1206979"/>
                  </a:lnTo>
                  <a:lnTo>
                    <a:pt x="1195398" y="1215863"/>
                  </a:lnTo>
                  <a:lnTo>
                    <a:pt x="1193177" y="1224747"/>
                  </a:lnTo>
                  <a:lnTo>
                    <a:pt x="1190956" y="1233314"/>
                  </a:lnTo>
                  <a:lnTo>
                    <a:pt x="1188418" y="1242199"/>
                  </a:lnTo>
                  <a:lnTo>
                    <a:pt x="1185563" y="1250448"/>
                  </a:lnTo>
                  <a:lnTo>
                    <a:pt x="1182708" y="1259015"/>
                  </a:lnTo>
                  <a:lnTo>
                    <a:pt x="1179218" y="1266947"/>
                  </a:lnTo>
                  <a:lnTo>
                    <a:pt x="1175728" y="1275197"/>
                  </a:lnTo>
                  <a:lnTo>
                    <a:pt x="1172239" y="1283129"/>
                  </a:lnTo>
                  <a:lnTo>
                    <a:pt x="1168749" y="1291062"/>
                  </a:lnTo>
                  <a:lnTo>
                    <a:pt x="1164625" y="1298677"/>
                  </a:lnTo>
                  <a:lnTo>
                    <a:pt x="1160183" y="1305974"/>
                  </a:lnTo>
                  <a:lnTo>
                    <a:pt x="1155742" y="1313589"/>
                  </a:lnTo>
                  <a:lnTo>
                    <a:pt x="1151300" y="1320570"/>
                  </a:lnTo>
                  <a:lnTo>
                    <a:pt x="1146542" y="1327867"/>
                  </a:lnTo>
                  <a:lnTo>
                    <a:pt x="1141148" y="1334531"/>
                  </a:lnTo>
                  <a:lnTo>
                    <a:pt x="1135755" y="1341194"/>
                  </a:lnTo>
                  <a:lnTo>
                    <a:pt x="1130362" y="1347857"/>
                  </a:lnTo>
                  <a:lnTo>
                    <a:pt x="1124334" y="1354203"/>
                  </a:lnTo>
                  <a:lnTo>
                    <a:pt x="1118306" y="1360548"/>
                  </a:lnTo>
                  <a:lnTo>
                    <a:pt x="1112278" y="1366577"/>
                  </a:lnTo>
                  <a:lnTo>
                    <a:pt x="1105299" y="1372288"/>
                  </a:lnTo>
                  <a:lnTo>
                    <a:pt x="1098637" y="1378000"/>
                  </a:lnTo>
                  <a:lnTo>
                    <a:pt x="1091657" y="1383394"/>
                  </a:lnTo>
                  <a:lnTo>
                    <a:pt x="1084360" y="1388470"/>
                  </a:lnTo>
                  <a:lnTo>
                    <a:pt x="1076746" y="1393230"/>
                  </a:lnTo>
                  <a:lnTo>
                    <a:pt x="1068815" y="1398306"/>
                  </a:lnTo>
                  <a:lnTo>
                    <a:pt x="1061201" y="1402748"/>
                  </a:lnTo>
                  <a:lnTo>
                    <a:pt x="1052636" y="1407190"/>
                  </a:lnTo>
                  <a:lnTo>
                    <a:pt x="1044070" y="1411633"/>
                  </a:lnTo>
                  <a:lnTo>
                    <a:pt x="1035187" y="1415440"/>
                  </a:lnTo>
                  <a:lnTo>
                    <a:pt x="1025986" y="1418930"/>
                  </a:lnTo>
                  <a:lnTo>
                    <a:pt x="1016469" y="1422420"/>
                  </a:lnTo>
                  <a:lnTo>
                    <a:pt x="1006634" y="1425593"/>
                  </a:lnTo>
                  <a:lnTo>
                    <a:pt x="996800" y="1428766"/>
                  </a:lnTo>
                  <a:lnTo>
                    <a:pt x="986330" y="1431305"/>
                  </a:lnTo>
                  <a:lnTo>
                    <a:pt x="976178" y="1433843"/>
                  </a:lnTo>
                  <a:lnTo>
                    <a:pt x="965074" y="1436064"/>
                  </a:lnTo>
                  <a:lnTo>
                    <a:pt x="953971" y="1437968"/>
                  </a:lnTo>
                  <a:lnTo>
                    <a:pt x="942550" y="1439554"/>
                  </a:lnTo>
                  <a:lnTo>
                    <a:pt x="930812" y="1440823"/>
                  </a:lnTo>
                  <a:lnTo>
                    <a:pt x="918756" y="1442093"/>
                  </a:lnTo>
                  <a:lnTo>
                    <a:pt x="906383" y="1443044"/>
                  </a:lnTo>
                  <a:lnTo>
                    <a:pt x="893693" y="1443362"/>
                  </a:lnTo>
                  <a:lnTo>
                    <a:pt x="740144" y="1448756"/>
                  </a:lnTo>
                  <a:lnTo>
                    <a:pt x="652583" y="1451611"/>
                  </a:lnTo>
                  <a:lnTo>
                    <a:pt x="613244" y="1452563"/>
                  </a:lnTo>
                  <a:lnTo>
                    <a:pt x="604044" y="1452563"/>
                  </a:lnTo>
                  <a:lnTo>
                    <a:pt x="595161" y="1452563"/>
                  </a:lnTo>
                  <a:lnTo>
                    <a:pt x="555505" y="1451611"/>
                  </a:lnTo>
                  <a:lnTo>
                    <a:pt x="467944" y="1448756"/>
                  </a:lnTo>
                  <a:lnTo>
                    <a:pt x="314395" y="1443362"/>
                  </a:lnTo>
                  <a:lnTo>
                    <a:pt x="302022" y="1443044"/>
                  </a:lnTo>
                  <a:lnTo>
                    <a:pt x="289332" y="1442093"/>
                  </a:lnTo>
                  <a:lnTo>
                    <a:pt x="277276" y="1440823"/>
                  </a:lnTo>
                  <a:lnTo>
                    <a:pt x="265856" y="1439554"/>
                  </a:lnTo>
                  <a:lnTo>
                    <a:pt x="254117" y="1437968"/>
                  </a:lnTo>
                  <a:lnTo>
                    <a:pt x="243014" y="1436064"/>
                  </a:lnTo>
                  <a:lnTo>
                    <a:pt x="232227" y="1433843"/>
                  </a:lnTo>
                  <a:lnTo>
                    <a:pt x="221758" y="1431305"/>
                  </a:lnTo>
                  <a:lnTo>
                    <a:pt x="211288" y="1428766"/>
                  </a:lnTo>
                  <a:lnTo>
                    <a:pt x="201454" y="1425593"/>
                  </a:lnTo>
                  <a:lnTo>
                    <a:pt x="191619" y="1422420"/>
                  </a:lnTo>
                  <a:lnTo>
                    <a:pt x="182419" y="1418930"/>
                  </a:lnTo>
                  <a:lnTo>
                    <a:pt x="172901" y="1415440"/>
                  </a:lnTo>
                  <a:lnTo>
                    <a:pt x="164336" y="1411633"/>
                  </a:lnTo>
                  <a:lnTo>
                    <a:pt x="155452" y="1407190"/>
                  </a:lnTo>
                  <a:lnTo>
                    <a:pt x="147521" y="1402748"/>
                  </a:lnTo>
                  <a:lnTo>
                    <a:pt x="139273" y="1398306"/>
                  </a:lnTo>
                  <a:lnTo>
                    <a:pt x="131342" y="1393230"/>
                  </a:lnTo>
                  <a:lnTo>
                    <a:pt x="123728" y="1388470"/>
                  </a:lnTo>
                  <a:lnTo>
                    <a:pt x="116431" y="1383394"/>
                  </a:lnTo>
                  <a:lnTo>
                    <a:pt x="109768" y="1378000"/>
                  </a:lnTo>
                  <a:lnTo>
                    <a:pt x="102789" y="1372288"/>
                  </a:lnTo>
                  <a:lnTo>
                    <a:pt x="96127" y="1366577"/>
                  </a:lnTo>
                  <a:lnTo>
                    <a:pt x="89782" y="1360548"/>
                  </a:lnTo>
                  <a:lnTo>
                    <a:pt x="83754" y="1354203"/>
                  </a:lnTo>
                  <a:lnTo>
                    <a:pt x="78044" y="1347857"/>
                  </a:lnTo>
                  <a:lnTo>
                    <a:pt x="72333" y="1341194"/>
                  </a:lnTo>
                  <a:lnTo>
                    <a:pt x="66940" y="1334531"/>
                  </a:lnTo>
                  <a:lnTo>
                    <a:pt x="61864" y="1327867"/>
                  </a:lnTo>
                  <a:lnTo>
                    <a:pt x="56788" y="1320570"/>
                  </a:lnTo>
                  <a:lnTo>
                    <a:pt x="52346" y="1313589"/>
                  </a:lnTo>
                  <a:lnTo>
                    <a:pt x="47905" y="1305974"/>
                  </a:lnTo>
                  <a:lnTo>
                    <a:pt x="43780" y="1298677"/>
                  </a:lnTo>
                  <a:lnTo>
                    <a:pt x="39339" y="1291062"/>
                  </a:lnTo>
                  <a:lnTo>
                    <a:pt x="35849" y="1283129"/>
                  </a:lnTo>
                  <a:lnTo>
                    <a:pt x="32360" y="1275197"/>
                  </a:lnTo>
                  <a:lnTo>
                    <a:pt x="28870" y="1266947"/>
                  </a:lnTo>
                  <a:lnTo>
                    <a:pt x="25697" y="1259015"/>
                  </a:lnTo>
                  <a:lnTo>
                    <a:pt x="22525" y="1250448"/>
                  </a:lnTo>
                  <a:lnTo>
                    <a:pt x="19670" y="1242199"/>
                  </a:lnTo>
                  <a:lnTo>
                    <a:pt x="17132" y="1233314"/>
                  </a:lnTo>
                  <a:lnTo>
                    <a:pt x="14911" y="1224747"/>
                  </a:lnTo>
                  <a:lnTo>
                    <a:pt x="12690" y="1215863"/>
                  </a:lnTo>
                  <a:lnTo>
                    <a:pt x="10786" y="1206979"/>
                  </a:lnTo>
                  <a:lnTo>
                    <a:pt x="8883" y="1197778"/>
                  </a:lnTo>
                  <a:lnTo>
                    <a:pt x="7297" y="1188893"/>
                  </a:lnTo>
                  <a:lnTo>
                    <a:pt x="4442" y="1170173"/>
                  </a:lnTo>
                  <a:lnTo>
                    <a:pt x="2221" y="1151453"/>
                  </a:lnTo>
                  <a:lnTo>
                    <a:pt x="952" y="1131781"/>
                  </a:lnTo>
                  <a:lnTo>
                    <a:pt x="317" y="1112426"/>
                  </a:lnTo>
                  <a:lnTo>
                    <a:pt x="0" y="1092437"/>
                  </a:lnTo>
                  <a:lnTo>
                    <a:pt x="634" y="1072447"/>
                  </a:lnTo>
                  <a:lnTo>
                    <a:pt x="1586" y="1052458"/>
                  </a:lnTo>
                  <a:lnTo>
                    <a:pt x="3172" y="1032151"/>
                  </a:lnTo>
                  <a:lnTo>
                    <a:pt x="5393" y="1011845"/>
                  </a:lnTo>
                  <a:lnTo>
                    <a:pt x="8248" y="990903"/>
                  </a:lnTo>
                  <a:lnTo>
                    <a:pt x="11421" y="970279"/>
                  </a:lnTo>
                  <a:lnTo>
                    <a:pt x="14911" y="949655"/>
                  </a:lnTo>
                  <a:lnTo>
                    <a:pt x="19035" y="929031"/>
                  </a:lnTo>
                  <a:lnTo>
                    <a:pt x="23476" y="908407"/>
                  </a:lnTo>
                  <a:lnTo>
                    <a:pt x="28235" y="887783"/>
                  </a:lnTo>
                  <a:lnTo>
                    <a:pt x="33628" y="867477"/>
                  </a:lnTo>
                  <a:lnTo>
                    <a:pt x="39022" y="847170"/>
                  </a:lnTo>
                  <a:lnTo>
                    <a:pt x="45050" y="826863"/>
                  </a:lnTo>
                  <a:lnTo>
                    <a:pt x="51077" y="807191"/>
                  </a:lnTo>
                  <a:lnTo>
                    <a:pt x="58057" y="787519"/>
                  </a:lnTo>
                  <a:lnTo>
                    <a:pt x="64402" y="768164"/>
                  </a:lnTo>
                  <a:lnTo>
                    <a:pt x="71381" y="748492"/>
                  </a:lnTo>
                  <a:lnTo>
                    <a:pt x="78678" y="729772"/>
                  </a:lnTo>
                  <a:lnTo>
                    <a:pt x="85975" y="711369"/>
                  </a:lnTo>
                  <a:lnTo>
                    <a:pt x="93906" y="693283"/>
                  </a:lnTo>
                  <a:lnTo>
                    <a:pt x="101520" y="675832"/>
                  </a:lnTo>
                  <a:lnTo>
                    <a:pt x="109134" y="658698"/>
                  </a:lnTo>
                  <a:lnTo>
                    <a:pt x="117065" y="641882"/>
                  </a:lnTo>
                  <a:lnTo>
                    <a:pt x="124996" y="626017"/>
                  </a:lnTo>
                  <a:lnTo>
                    <a:pt x="133245" y="610153"/>
                  </a:lnTo>
                  <a:lnTo>
                    <a:pt x="141176" y="595557"/>
                  </a:lnTo>
                  <a:lnTo>
                    <a:pt x="149425" y="581279"/>
                  </a:lnTo>
                  <a:lnTo>
                    <a:pt x="157356" y="567318"/>
                  </a:lnTo>
                  <a:lnTo>
                    <a:pt x="165604" y="554309"/>
                  </a:lnTo>
                  <a:lnTo>
                    <a:pt x="173536" y="542252"/>
                  </a:lnTo>
                  <a:lnTo>
                    <a:pt x="181467" y="530830"/>
                  </a:lnTo>
                  <a:lnTo>
                    <a:pt x="189081" y="519725"/>
                  </a:lnTo>
                  <a:lnTo>
                    <a:pt x="197012" y="510206"/>
                  </a:lnTo>
                  <a:lnTo>
                    <a:pt x="204309" y="501004"/>
                  </a:lnTo>
                  <a:lnTo>
                    <a:pt x="211606" y="493072"/>
                  </a:lnTo>
                  <a:lnTo>
                    <a:pt x="218902" y="485457"/>
                  </a:lnTo>
                  <a:lnTo>
                    <a:pt x="225248" y="479428"/>
                  </a:lnTo>
                  <a:lnTo>
                    <a:pt x="232862" y="473083"/>
                  </a:lnTo>
                  <a:lnTo>
                    <a:pt x="248407" y="460074"/>
                  </a:lnTo>
                  <a:lnTo>
                    <a:pt x="265538" y="446430"/>
                  </a:lnTo>
                  <a:lnTo>
                    <a:pt x="283622" y="432469"/>
                  </a:lnTo>
                  <a:lnTo>
                    <a:pt x="322009" y="404548"/>
                  </a:lnTo>
                  <a:lnTo>
                    <a:pt x="360396" y="375991"/>
                  </a:lnTo>
                  <a:lnTo>
                    <a:pt x="379114" y="362030"/>
                  </a:lnTo>
                  <a:lnTo>
                    <a:pt x="396562" y="348387"/>
                  </a:lnTo>
                  <a:lnTo>
                    <a:pt x="412742" y="335060"/>
                  </a:lnTo>
                  <a:lnTo>
                    <a:pt x="420039" y="328397"/>
                  </a:lnTo>
                  <a:lnTo>
                    <a:pt x="427018" y="322369"/>
                  </a:lnTo>
                  <a:lnTo>
                    <a:pt x="433364" y="316340"/>
                  </a:lnTo>
                  <a:lnTo>
                    <a:pt x="439391" y="309994"/>
                  </a:lnTo>
                  <a:lnTo>
                    <a:pt x="444784" y="304283"/>
                  </a:lnTo>
                  <a:lnTo>
                    <a:pt x="449226" y="298572"/>
                  </a:lnTo>
                  <a:lnTo>
                    <a:pt x="453033" y="293178"/>
                  </a:lnTo>
                  <a:lnTo>
                    <a:pt x="456523" y="287784"/>
                  </a:lnTo>
                  <a:lnTo>
                    <a:pt x="459061" y="283024"/>
                  </a:lnTo>
                  <a:lnTo>
                    <a:pt x="460647" y="277948"/>
                  </a:lnTo>
                  <a:lnTo>
                    <a:pt x="461282" y="274775"/>
                  </a:lnTo>
                  <a:lnTo>
                    <a:pt x="461916" y="271919"/>
                  </a:lnTo>
                  <a:lnTo>
                    <a:pt x="456840" y="270967"/>
                  </a:lnTo>
                  <a:lnTo>
                    <a:pt x="452081" y="269698"/>
                  </a:lnTo>
                  <a:lnTo>
                    <a:pt x="448274" y="267794"/>
                  </a:lnTo>
                  <a:lnTo>
                    <a:pt x="444784" y="265256"/>
                  </a:lnTo>
                  <a:lnTo>
                    <a:pt x="441929" y="262083"/>
                  </a:lnTo>
                  <a:lnTo>
                    <a:pt x="440660" y="260497"/>
                  </a:lnTo>
                  <a:lnTo>
                    <a:pt x="439708" y="258910"/>
                  </a:lnTo>
                  <a:lnTo>
                    <a:pt x="438757" y="257324"/>
                  </a:lnTo>
                  <a:lnTo>
                    <a:pt x="438440" y="255420"/>
                  </a:lnTo>
                  <a:lnTo>
                    <a:pt x="438122" y="253834"/>
                  </a:lnTo>
                  <a:lnTo>
                    <a:pt x="437488" y="251930"/>
                  </a:lnTo>
                  <a:lnTo>
                    <a:pt x="438122" y="250026"/>
                  </a:lnTo>
                  <a:lnTo>
                    <a:pt x="438440" y="248122"/>
                  </a:lnTo>
                  <a:lnTo>
                    <a:pt x="438757" y="246536"/>
                  </a:lnTo>
                  <a:lnTo>
                    <a:pt x="439708" y="244315"/>
                  </a:lnTo>
                  <a:lnTo>
                    <a:pt x="440660" y="242728"/>
                  </a:lnTo>
                  <a:lnTo>
                    <a:pt x="441929" y="241142"/>
                  </a:lnTo>
                  <a:lnTo>
                    <a:pt x="444784" y="238286"/>
                  </a:lnTo>
                  <a:lnTo>
                    <a:pt x="448274" y="236065"/>
                  </a:lnTo>
                  <a:lnTo>
                    <a:pt x="452081" y="234161"/>
                  </a:lnTo>
                  <a:lnTo>
                    <a:pt x="456840" y="232575"/>
                  </a:lnTo>
                  <a:lnTo>
                    <a:pt x="461916" y="231940"/>
                  </a:lnTo>
                  <a:lnTo>
                    <a:pt x="460647" y="227498"/>
                  </a:lnTo>
                  <a:lnTo>
                    <a:pt x="459378" y="223374"/>
                  </a:lnTo>
                  <a:lnTo>
                    <a:pt x="457792" y="219249"/>
                  </a:lnTo>
                  <a:lnTo>
                    <a:pt x="456206" y="215124"/>
                  </a:lnTo>
                  <a:lnTo>
                    <a:pt x="451764" y="206874"/>
                  </a:lnTo>
                  <a:lnTo>
                    <a:pt x="447005" y="198307"/>
                  </a:lnTo>
                  <a:lnTo>
                    <a:pt x="441295" y="189423"/>
                  </a:lnTo>
                  <a:lnTo>
                    <a:pt x="434632" y="180222"/>
                  </a:lnTo>
                  <a:lnTo>
                    <a:pt x="420039" y="159598"/>
                  </a:lnTo>
                  <a:lnTo>
                    <a:pt x="412108" y="147541"/>
                  </a:lnTo>
                  <a:lnTo>
                    <a:pt x="403542" y="134532"/>
                  </a:lnTo>
                  <a:lnTo>
                    <a:pt x="394024" y="120254"/>
                  </a:lnTo>
                  <a:lnTo>
                    <a:pt x="384190" y="104706"/>
                  </a:lnTo>
                  <a:lnTo>
                    <a:pt x="374355" y="87573"/>
                  </a:lnTo>
                  <a:lnTo>
                    <a:pt x="363886" y="68535"/>
                  </a:lnTo>
                  <a:lnTo>
                    <a:pt x="353099" y="47911"/>
                  </a:lnTo>
                  <a:lnTo>
                    <a:pt x="341996" y="25066"/>
                  </a:lnTo>
                  <a:lnTo>
                    <a:pt x="352782" y="20307"/>
                  </a:lnTo>
                  <a:lnTo>
                    <a:pt x="362617" y="15865"/>
                  </a:lnTo>
                  <a:lnTo>
                    <a:pt x="372134" y="13009"/>
                  </a:lnTo>
                  <a:lnTo>
                    <a:pt x="380700" y="11105"/>
                  </a:lnTo>
                  <a:lnTo>
                    <a:pt x="388948" y="9836"/>
                  </a:lnTo>
                  <a:lnTo>
                    <a:pt x="396562" y="9519"/>
                  </a:lnTo>
                  <a:lnTo>
                    <a:pt x="403859" y="9519"/>
                  </a:lnTo>
                  <a:lnTo>
                    <a:pt x="410522" y="10471"/>
                  </a:lnTo>
                  <a:lnTo>
                    <a:pt x="416549" y="12057"/>
                  </a:lnTo>
                  <a:lnTo>
                    <a:pt x="422894" y="14278"/>
                  </a:lnTo>
                  <a:lnTo>
                    <a:pt x="428288" y="16816"/>
                  </a:lnTo>
                  <a:lnTo>
                    <a:pt x="433681" y="19989"/>
                  </a:lnTo>
                  <a:lnTo>
                    <a:pt x="439074" y="23162"/>
                  </a:lnTo>
                  <a:lnTo>
                    <a:pt x="443833" y="26970"/>
                  </a:lnTo>
                  <a:lnTo>
                    <a:pt x="448592" y="30777"/>
                  </a:lnTo>
                  <a:lnTo>
                    <a:pt x="453033" y="34585"/>
                  </a:lnTo>
                  <a:lnTo>
                    <a:pt x="462550" y="43152"/>
                  </a:lnTo>
                  <a:lnTo>
                    <a:pt x="471434" y="51401"/>
                  </a:lnTo>
                  <a:lnTo>
                    <a:pt x="476510" y="55843"/>
                  </a:lnTo>
                  <a:lnTo>
                    <a:pt x="481268" y="59651"/>
                  </a:lnTo>
                  <a:lnTo>
                    <a:pt x="486027" y="63141"/>
                  </a:lnTo>
                  <a:lnTo>
                    <a:pt x="491738" y="66314"/>
                  </a:lnTo>
                  <a:lnTo>
                    <a:pt x="497131" y="69170"/>
                  </a:lnTo>
                  <a:lnTo>
                    <a:pt x="502841" y="72025"/>
                  </a:lnTo>
                  <a:lnTo>
                    <a:pt x="509186" y="73929"/>
                  </a:lnTo>
                  <a:lnTo>
                    <a:pt x="515531" y="75198"/>
                  </a:lnTo>
                  <a:lnTo>
                    <a:pt x="522194" y="76150"/>
                  </a:lnTo>
                  <a:lnTo>
                    <a:pt x="529808" y="76150"/>
                  </a:lnTo>
                  <a:lnTo>
                    <a:pt x="537739" y="75515"/>
                  </a:lnTo>
                  <a:lnTo>
                    <a:pt x="546304" y="74246"/>
                  </a:lnTo>
                  <a:lnTo>
                    <a:pt x="557408" y="68218"/>
                  </a:lnTo>
                  <a:lnTo>
                    <a:pt x="568195" y="62824"/>
                  </a:lnTo>
                  <a:lnTo>
                    <a:pt x="587864" y="51719"/>
                  </a:lnTo>
                  <a:lnTo>
                    <a:pt x="605313" y="41882"/>
                  </a:lnTo>
                  <a:lnTo>
                    <a:pt x="620858" y="32681"/>
                  </a:lnTo>
                  <a:lnTo>
                    <a:pt x="635452" y="24749"/>
                  </a:lnTo>
                  <a:lnTo>
                    <a:pt x="648776" y="17134"/>
                  </a:lnTo>
                  <a:lnTo>
                    <a:pt x="655438" y="13961"/>
                  </a:lnTo>
                  <a:lnTo>
                    <a:pt x="661784" y="11422"/>
                  </a:lnTo>
                  <a:lnTo>
                    <a:pt x="668446" y="8884"/>
                  </a:lnTo>
                  <a:lnTo>
                    <a:pt x="675108" y="6663"/>
                  </a:lnTo>
                  <a:lnTo>
                    <a:pt x="682088" y="4759"/>
                  </a:lnTo>
                  <a:lnTo>
                    <a:pt x="688750" y="3173"/>
                  </a:lnTo>
                  <a:lnTo>
                    <a:pt x="695729" y="1586"/>
                  </a:lnTo>
                  <a:lnTo>
                    <a:pt x="703343" y="635"/>
                  </a:lnTo>
                  <a:lnTo>
                    <a:pt x="710957" y="3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19" name="组合 25">
            <a:extLst>
              <a:ext uri="{FF2B5EF4-FFF2-40B4-BE49-F238E27FC236}">
                <a16:creationId xmlns:a16="http://schemas.microsoft.com/office/drawing/2014/main" id="{9B3433A9-373A-9C4C-ABEA-B0054A90F8FB}"/>
              </a:ext>
            </a:extLst>
          </p:cNvPr>
          <p:cNvGrpSpPr/>
          <p:nvPr/>
        </p:nvGrpSpPr>
        <p:grpSpPr>
          <a:xfrm>
            <a:off x="912124" y="796132"/>
            <a:ext cx="4140000" cy="5490060"/>
            <a:chOff x="912124" y="796132"/>
            <a:chExt cx="4140000" cy="5490060"/>
          </a:xfrm>
        </p:grpSpPr>
        <p:sp>
          <p:nvSpPr>
            <p:cNvPr id="20" name="椭圆 24">
              <a:extLst>
                <a:ext uri="{FF2B5EF4-FFF2-40B4-BE49-F238E27FC236}">
                  <a16:creationId xmlns:a16="http://schemas.microsoft.com/office/drawing/2014/main" id="{7A75DC7D-0A02-6B4E-A5ED-FFBA6538A3C0}"/>
                </a:ext>
              </a:extLst>
            </p:cNvPr>
            <p:cNvSpPr/>
            <p:nvPr/>
          </p:nvSpPr>
          <p:spPr>
            <a:xfrm>
              <a:off x="912124" y="5890192"/>
              <a:ext cx="4140000" cy="396000"/>
            </a:xfrm>
            <a:prstGeom prst="ellipse">
              <a:avLst/>
            </a:prstGeom>
            <a:gradFill flip="none" rotWithShape="1">
              <a:gsLst>
                <a:gs pos="48000">
                  <a:schemeClr val="bg1"/>
                </a:gs>
                <a:gs pos="69000">
                  <a:schemeClr val="bg2">
                    <a:lumMod val="10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1" name="组合 19">
              <a:extLst>
                <a:ext uri="{FF2B5EF4-FFF2-40B4-BE49-F238E27FC236}">
                  <a16:creationId xmlns:a16="http://schemas.microsoft.com/office/drawing/2014/main" id="{8EDBD0CF-7558-4848-B0BE-08FD9438BF10}"/>
                </a:ext>
              </a:extLst>
            </p:cNvPr>
            <p:cNvGrpSpPr/>
            <p:nvPr/>
          </p:nvGrpSpPr>
          <p:grpSpPr>
            <a:xfrm>
              <a:off x="1685361" y="796132"/>
              <a:ext cx="2601970" cy="5297313"/>
              <a:chOff x="1391177" y="526364"/>
              <a:chExt cx="2716864" cy="5531224"/>
            </a:xfrm>
            <a:effectLst/>
          </p:grpSpPr>
          <p:pic>
            <p:nvPicPr>
              <p:cNvPr id="23" name="图片 11">
                <a:extLst>
                  <a:ext uri="{FF2B5EF4-FFF2-40B4-BE49-F238E27FC236}">
                    <a16:creationId xmlns:a16="http://schemas.microsoft.com/office/drawing/2014/main" id="{C3A7C2B0-ECE8-BE42-82E7-1F8AB60A08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91177" y="526364"/>
                <a:ext cx="2716864" cy="5531224"/>
              </a:xfrm>
              <a:prstGeom prst="rect">
                <a:avLst/>
              </a:prstGeom>
            </p:spPr>
          </p:pic>
          <p:sp>
            <p:nvSpPr>
              <p:cNvPr id="24" name="矩形 14">
                <a:extLst>
                  <a:ext uri="{FF2B5EF4-FFF2-40B4-BE49-F238E27FC236}">
                    <a16:creationId xmlns:a16="http://schemas.microsoft.com/office/drawing/2014/main" id="{FD4172CA-BEAF-214B-BA7B-238A056E634E}"/>
                  </a:ext>
                </a:extLst>
              </p:cNvPr>
              <p:cNvSpPr/>
              <p:nvPr/>
            </p:nvSpPr>
            <p:spPr>
              <a:xfrm>
                <a:off x="1480282" y="1133809"/>
                <a:ext cx="2538113" cy="4320000"/>
              </a:xfrm>
              <a:prstGeom prst="rect">
                <a:avLst/>
              </a:prstGeom>
              <a:gradFill>
                <a:gsLst>
                  <a:gs pos="10000">
                    <a:srgbClr val="042F4C"/>
                  </a:gs>
                  <a:gs pos="83000">
                    <a:srgbClr val="021929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2" name="对话框">
              <a:extLst>
                <a:ext uri="{FF2B5EF4-FFF2-40B4-BE49-F238E27FC236}">
                  <a16:creationId xmlns:a16="http://schemas.microsoft.com/office/drawing/2014/main" id="{F46F0EA2-D739-4E4D-BCB8-A369F00A8340}"/>
                </a:ext>
              </a:extLst>
            </p:cNvPr>
            <p:cNvSpPr/>
            <p:nvPr/>
          </p:nvSpPr>
          <p:spPr bwMode="auto">
            <a:xfrm>
              <a:off x="2628077" y="2946961"/>
              <a:ext cx="565785" cy="565785"/>
            </a:xfrm>
            <a:custGeom>
              <a:avLst/>
              <a:gdLst>
                <a:gd name="T0" fmla="*/ 1678361 w 3644"/>
                <a:gd name="T1" fmla="*/ 0 h 3384"/>
                <a:gd name="T2" fmla="*/ 122036 w 3644"/>
                <a:gd name="T3" fmla="*/ 0 h 3384"/>
                <a:gd name="T4" fmla="*/ 0 w 3644"/>
                <a:gd name="T5" fmla="*/ 122102 h 3384"/>
                <a:gd name="T6" fmla="*/ 0 w 3644"/>
                <a:gd name="T7" fmla="*/ 1180975 h 3384"/>
                <a:gd name="T8" fmla="*/ 122036 w 3644"/>
                <a:gd name="T9" fmla="*/ 1303077 h 3384"/>
                <a:gd name="T10" fmla="*/ 1012847 w 3644"/>
                <a:gd name="T11" fmla="*/ 1303077 h 3384"/>
                <a:gd name="T12" fmla="*/ 1269764 w 3644"/>
                <a:gd name="T13" fmla="*/ 1672842 h 3384"/>
                <a:gd name="T14" fmla="*/ 1253954 w 3644"/>
                <a:gd name="T15" fmla="*/ 1303077 h 3384"/>
                <a:gd name="T16" fmla="*/ 1678361 w 3644"/>
                <a:gd name="T17" fmla="*/ 1303077 h 3384"/>
                <a:gd name="T18" fmla="*/ 1800397 w 3644"/>
                <a:gd name="T19" fmla="*/ 1180975 h 3384"/>
                <a:gd name="T20" fmla="*/ 1800397 w 3644"/>
                <a:gd name="T21" fmla="*/ 122102 h 3384"/>
                <a:gd name="T22" fmla="*/ 1678361 w 3644"/>
                <a:gd name="T23" fmla="*/ 0 h 3384"/>
                <a:gd name="T24" fmla="*/ 1069171 w 3644"/>
                <a:gd name="T25" fmla="*/ 932817 h 3384"/>
                <a:gd name="T26" fmla="*/ 369566 w 3644"/>
                <a:gd name="T27" fmla="*/ 932817 h 3384"/>
                <a:gd name="T28" fmla="*/ 313241 w 3644"/>
                <a:gd name="T29" fmla="*/ 876957 h 3384"/>
                <a:gd name="T30" fmla="*/ 369566 w 3644"/>
                <a:gd name="T31" fmla="*/ 820602 h 3384"/>
                <a:gd name="T32" fmla="*/ 1069171 w 3644"/>
                <a:gd name="T33" fmla="*/ 820602 h 3384"/>
                <a:gd name="T34" fmla="*/ 1125495 w 3644"/>
                <a:gd name="T35" fmla="*/ 876957 h 3384"/>
                <a:gd name="T36" fmla="*/ 1069171 w 3644"/>
                <a:gd name="T37" fmla="*/ 932817 h 3384"/>
                <a:gd name="T38" fmla="*/ 1430831 w 3644"/>
                <a:gd name="T39" fmla="*/ 691580 h 3384"/>
                <a:gd name="T40" fmla="*/ 369566 w 3644"/>
                <a:gd name="T41" fmla="*/ 691580 h 3384"/>
                <a:gd name="T42" fmla="*/ 313241 w 3644"/>
                <a:gd name="T43" fmla="*/ 635225 h 3384"/>
                <a:gd name="T44" fmla="*/ 369566 w 3644"/>
                <a:gd name="T45" fmla="*/ 579365 h 3384"/>
                <a:gd name="T46" fmla="*/ 1430831 w 3644"/>
                <a:gd name="T47" fmla="*/ 579365 h 3384"/>
                <a:gd name="T48" fmla="*/ 1487156 w 3644"/>
                <a:gd name="T49" fmla="*/ 635225 h 3384"/>
                <a:gd name="T50" fmla="*/ 1430831 w 3644"/>
                <a:gd name="T51" fmla="*/ 691580 h 3384"/>
                <a:gd name="T52" fmla="*/ 1430831 w 3644"/>
                <a:gd name="T53" fmla="*/ 450343 h 3384"/>
                <a:gd name="T54" fmla="*/ 369566 w 3644"/>
                <a:gd name="T55" fmla="*/ 450343 h 3384"/>
                <a:gd name="T56" fmla="*/ 313241 w 3644"/>
                <a:gd name="T57" fmla="*/ 393988 h 3384"/>
                <a:gd name="T58" fmla="*/ 369566 w 3644"/>
                <a:gd name="T59" fmla="*/ 337633 h 3384"/>
                <a:gd name="T60" fmla="*/ 1430831 w 3644"/>
                <a:gd name="T61" fmla="*/ 337633 h 3384"/>
                <a:gd name="T62" fmla="*/ 1487156 w 3644"/>
                <a:gd name="T63" fmla="*/ 393988 h 3384"/>
                <a:gd name="T64" fmla="*/ 1430831 w 3644"/>
                <a:gd name="T65" fmla="*/ 450343 h 3384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3644" h="3384">
                  <a:moveTo>
                    <a:pt x="3397" y="0"/>
                  </a:moveTo>
                  <a:cubicBezTo>
                    <a:pt x="247" y="0"/>
                    <a:pt x="247" y="0"/>
                    <a:pt x="247" y="0"/>
                  </a:cubicBezTo>
                  <a:cubicBezTo>
                    <a:pt x="110" y="0"/>
                    <a:pt x="0" y="111"/>
                    <a:pt x="0" y="247"/>
                  </a:cubicBezTo>
                  <a:cubicBezTo>
                    <a:pt x="0" y="2389"/>
                    <a:pt x="0" y="2389"/>
                    <a:pt x="0" y="2389"/>
                  </a:cubicBezTo>
                  <a:cubicBezTo>
                    <a:pt x="0" y="2525"/>
                    <a:pt x="110" y="2636"/>
                    <a:pt x="247" y="2636"/>
                  </a:cubicBezTo>
                  <a:cubicBezTo>
                    <a:pt x="2050" y="2636"/>
                    <a:pt x="2050" y="2636"/>
                    <a:pt x="2050" y="2636"/>
                  </a:cubicBezTo>
                  <a:cubicBezTo>
                    <a:pt x="2570" y="3384"/>
                    <a:pt x="2570" y="3384"/>
                    <a:pt x="2570" y="3384"/>
                  </a:cubicBezTo>
                  <a:cubicBezTo>
                    <a:pt x="2538" y="2636"/>
                    <a:pt x="2538" y="2636"/>
                    <a:pt x="2538" y="2636"/>
                  </a:cubicBezTo>
                  <a:cubicBezTo>
                    <a:pt x="3397" y="2636"/>
                    <a:pt x="3397" y="2636"/>
                    <a:pt x="3397" y="2636"/>
                  </a:cubicBezTo>
                  <a:cubicBezTo>
                    <a:pt x="3534" y="2636"/>
                    <a:pt x="3644" y="2525"/>
                    <a:pt x="3644" y="2389"/>
                  </a:cubicBezTo>
                  <a:cubicBezTo>
                    <a:pt x="3644" y="247"/>
                    <a:pt x="3644" y="247"/>
                    <a:pt x="3644" y="247"/>
                  </a:cubicBezTo>
                  <a:cubicBezTo>
                    <a:pt x="3644" y="111"/>
                    <a:pt x="3534" y="0"/>
                    <a:pt x="3397" y="0"/>
                  </a:cubicBezTo>
                  <a:close/>
                  <a:moveTo>
                    <a:pt x="2164" y="1887"/>
                  </a:moveTo>
                  <a:cubicBezTo>
                    <a:pt x="748" y="1887"/>
                    <a:pt x="748" y="1887"/>
                    <a:pt x="748" y="1887"/>
                  </a:cubicBezTo>
                  <a:cubicBezTo>
                    <a:pt x="685" y="1887"/>
                    <a:pt x="634" y="1837"/>
                    <a:pt x="634" y="1774"/>
                  </a:cubicBezTo>
                  <a:cubicBezTo>
                    <a:pt x="634" y="1711"/>
                    <a:pt x="685" y="1660"/>
                    <a:pt x="748" y="1660"/>
                  </a:cubicBezTo>
                  <a:cubicBezTo>
                    <a:pt x="2164" y="1660"/>
                    <a:pt x="2164" y="1660"/>
                    <a:pt x="2164" y="1660"/>
                  </a:cubicBezTo>
                  <a:cubicBezTo>
                    <a:pt x="2227" y="1660"/>
                    <a:pt x="2278" y="1711"/>
                    <a:pt x="2278" y="1774"/>
                  </a:cubicBezTo>
                  <a:cubicBezTo>
                    <a:pt x="2278" y="1837"/>
                    <a:pt x="2227" y="1887"/>
                    <a:pt x="2164" y="1887"/>
                  </a:cubicBezTo>
                  <a:close/>
                  <a:moveTo>
                    <a:pt x="2896" y="1399"/>
                  </a:moveTo>
                  <a:cubicBezTo>
                    <a:pt x="748" y="1399"/>
                    <a:pt x="748" y="1399"/>
                    <a:pt x="748" y="1399"/>
                  </a:cubicBezTo>
                  <a:cubicBezTo>
                    <a:pt x="685" y="1399"/>
                    <a:pt x="634" y="1348"/>
                    <a:pt x="634" y="1285"/>
                  </a:cubicBezTo>
                  <a:cubicBezTo>
                    <a:pt x="634" y="1223"/>
                    <a:pt x="685" y="1172"/>
                    <a:pt x="748" y="1172"/>
                  </a:cubicBezTo>
                  <a:cubicBezTo>
                    <a:pt x="2896" y="1172"/>
                    <a:pt x="2896" y="1172"/>
                    <a:pt x="2896" y="1172"/>
                  </a:cubicBezTo>
                  <a:cubicBezTo>
                    <a:pt x="2959" y="1172"/>
                    <a:pt x="3010" y="1223"/>
                    <a:pt x="3010" y="1285"/>
                  </a:cubicBezTo>
                  <a:cubicBezTo>
                    <a:pt x="3010" y="1348"/>
                    <a:pt x="2959" y="1399"/>
                    <a:pt x="2896" y="1399"/>
                  </a:cubicBezTo>
                  <a:close/>
                  <a:moveTo>
                    <a:pt x="2896" y="911"/>
                  </a:moveTo>
                  <a:cubicBezTo>
                    <a:pt x="748" y="911"/>
                    <a:pt x="748" y="911"/>
                    <a:pt x="748" y="911"/>
                  </a:cubicBezTo>
                  <a:cubicBezTo>
                    <a:pt x="685" y="911"/>
                    <a:pt x="634" y="860"/>
                    <a:pt x="634" y="797"/>
                  </a:cubicBezTo>
                  <a:cubicBezTo>
                    <a:pt x="634" y="734"/>
                    <a:pt x="685" y="683"/>
                    <a:pt x="748" y="683"/>
                  </a:cubicBezTo>
                  <a:cubicBezTo>
                    <a:pt x="2896" y="683"/>
                    <a:pt x="2896" y="683"/>
                    <a:pt x="2896" y="683"/>
                  </a:cubicBezTo>
                  <a:cubicBezTo>
                    <a:pt x="2959" y="683"/>
                    <a:pt x="3010" y="734"/>
                    <a:pt x="3010" y="797"/>
                  </a:cubicBezTo>
                  <a:cubicBezTo>
                    <a:pt x="3010" y="860"/>
                    <a:pt x="2959" y="911"/>
                    <a:pt x="2896" y="91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 anchorCtr="1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25" name="Freeform 149">
            <a:extLst>
              <a:ext uri="{FF2B5EF4-FFF2-40B4-BE49-F238E27FC236}">
                <a16:creationId xmlns:a16="http://schemas.microsoft.com/office/drawing/2014/main" id="{024A6718-4873-834F-B562-069185EFF2A5}"/>
              </a:ext>
            </a:extLst>
          </p:cNvPr>
          <p:cNvSpPr>
            <a:spLocks/>
          </p:cNvSpPr>
          <p:nvPr/>
        </p:nvSpPr>
        <p:spPr bwMode="auto">
          <a:xfrm>
            <a:off x="9229619" y="5065163"/>
            <a:ext cx="468000" cy="468000"/>
          </a:xfrm>
          <a:custGeom>
            <a:avLst/>
            <a:gdLst>
              <a:gd name="T0" fmla="*/ 133 w 142"/>
              <a:gd name="T1" fmla="*/ 95 h 139"/>
              <a:gd name="T2" fmla="*/ 106 w 142"/>
              <a:gd name="T3" fmla="*/ 89 h 139"/>
              <a:gd name="T4" fmla="*/ 83 w 142"/>
              <a:gd name="T5" fmla="*/ 67 h 139"/>
              <a:gd name="T6" fmla="*/ 111 w 142"/>
              <a:gd name="T7" fmla="*/ 39 h 139"/>
              <a:gd name="T8" fmla="*/ 119 w 142"/>
              <a:gd name="T9" fmla="*/ 38 h 139"/>
              <a:gd name="T10" fmla="*/ 133 w 142"/>
              <a:gd name="T11" fmla="*/ 16 h 139"/>
              <a:gd name="T12" fmla="*/ 125 w 142"/>
              <a:gd name="T13" fmla="*/ 9 h 139"/>
              <a:gd name="T14" fmla="*/ 104 w 142"/>
              <a:gd name="T15" fmla="*/ 23 h 139"/>
              <a:gd name="T16" fmla="*/ 103 w 142"/>
              <a:gd name="T17" fmla="*/ 30 h 139"/>
              <a:gd name="T18" fmla="*/ 75 w 142"/>
              <a:gd name="T19" fmla="*/ 58 h 139"/>
              <a:gd name="T20" fmla="*/ 51 w 142"/>
              <a:gd name="T21" fmla="*/ 34 h 139"/>
              <a:gd name="T22" fmla="*/ 45 w 142"/>
              <a:gd name="T23" fmla="*/ 7 h 139"/>
              <a:gd name="T24" fmla="*/ 29 w 142"/>
              <a:gd name="T25" fmla="*/ 0 h 139"/>
              <a:gd name="T26" fmla="*/ 39 w 142"/>
              <a:gd name="T27" fmla="*/ 10 h 139"/>
              <a:gd name="T28" fmla="*/ 35 w 142"/>
              <a:gd name="T29" fmla="*/ 27 h 139"/>
              <a:gd name="T30" fmla="*/ 18 w 142"/>
              <a:gd name="T31" fmla="*/ 32 h 139"/>
              <a:gd name="T32" fmla="*/ 3 w 142"/>
              <a:gd name="T33" fmla="*/ 17 h 139"/>
              <a:gd name="T34" fmla="*/ 9 w 142"/>
              <a:gd name="T35" fmla="*/ 43 h 139"/>
              <a:gd name="T36" fmla="*/ 37 w 142"/>
              <a:gd name="T37" fmla="*/ 48 h 139"/>
              <a:gd name="T38" fmla="*/ 58 w 142"/>
              <a:gd name="T39" fmla="*/ 70 h 139"/>
              <a:gd name="T40" fmla="*/ 12 w 142"/>
              <a:gd name="T41" fmla="*/ 115 h 139"/>
              <a:gd name="T42" fmla="*/ 12 w 142"/>
              <a:gd name="T43" fmla="*/ 129 h 139"/>
              <a:gd name="T44" fmla="*/ 13 w 142"/>
              <a:gd name="T45" fmla="*/ 130 h 139"/>
              <a:gd name="T46" fmla="*/ 26 w 142"/>
              <a:gd name="T47" fmla="*/ 130 h 139"/>
              <a:gd name="T48" fmla="*/ 72 w 142"/>
              <a:gd name="T49" fmla="*/ 84 h 139"/>
              <a:gd name="T50" fmla="*/ 92 w 142"/>
              <a:gd name="T51" fmla="*/ 103 h 139"/>
              <a:gd name="T52" fmla="*/ 97 w 142"/>
              <a:gd name="T53" fmla="*/ 131 h 139"/>
              <a:gd name="T54" fmla="*/ 119 w 142"/>
              <a:gd name="T55" fmla="*/ 138 h 139"/>
              <a:gd name="T56" fmla="*/ 105 w 142"/>
              <a:gd name="T57" fmla="*/ 124 h 139"/>
              <a:gd name="T58" fmla="*/ 109 w 142"/>
              <a:gd name="T59" fmla="*/ 110 h 139"/>
              <a:gd name="T60" fmla="*/ 123 w 142"/>
              <a:gd name="T61" fmla="*/ 106 h 139"/>
              <a:gd name="T62" fmla="*/ 139 w 142"/>
              <a:gd name="T63" fmla="*/ 122 h 139"/>
              <a:gd name="T64" fmla="*/ 133 w 142"/>
              <a:gd name="T65" fmla="*/ 95 h 1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42" h="139">
                <a:moveTo>
                  <a:pt x="133" y="95"/>
                </a:moveTo>
                <a:cubicBezTo>
                  <a:pt x="126" y="87"/>
                  <a:pt x="115" y="86"/>
                  <a:pt x="106" y="89"/>
                </a:cubicBezTo>
                <a:cubicBezTo>
                  <a:pt x="83" y="67"/>
                  <a:pt x="83" y="67"/>
                  <a:pt x="83" y="67"/>
                </a:cubicBezTo>
                <a:cubicBezTo>
                  <a:pt x="111" y="39"/>
                  <a:pt x="111" y="39"/>
                  <a:pt x="111" y="39"/>
                </a:cubicBezTo>
                <a:cubicBezTo>
                  <a:pt x="119" y="38"/>
                  <a:pt x="119" y="38"/>
                  <a:pt x="119" y="38"/>
                </a:cubicBezTo>
                <a:cubicBezTo>
                  <a:pt x="133" y="16"/>
                  <a:pt x="133" y="16"/>
                  <a:pt x="133" y="16"/>
                </a:cubicBezTo>
                <a:cubicBezTo>
                  <a:pt x="125" y="9"/>
                  <a:pt x="125" y="9"/>
                  <a:pt x="125" y="9"/>
                </a:cubicBezTo>
                <a:cubicBezTo>
                  <a:pt x="104" y="23"/>
                  <a:pt x="104" y="23"/>
                  <a:pt x="104" y="23"/>
                </a:cubicBezTo>
                <a:cubicBezTo>
                  <a:pt x="103" y="30"/>
                  <a:pt x="103" y="30"/>
                  <a:pt x="103" y="30"/>
                </a:cubicBezTo>
                <a:cubicBezTo>
                  <a:pt x="75" y="58"/>
                  <a:pt x="75" y="58"/>
                  <a:pt x="75" y="58"/>
                </a:cubicBezTo>
                <a:cubicBezTo>
                  <a:pt x="51" y="34"/>
                  <a:pt x="51" y="34"/>
                  <a:pt x="51" y="34"/>
                </a:cubicBezTo>
                <a:cubicBezTo>
                  <a:pt x="54" y="25"/>
                  <a:pt x="52" y="14"/>
                  <a:pt x="45" y="7"/>
                </a:cubicBezTo>
                <a:cubicBezTo>
                  <a:pt x="41" y="2"/>
                  <a:pt x="35" y="0"/>
                  <a:pt x="29" y="0"/>
                </a:cubicBezTo>
                <a:cubicBezTo>
                  <a:pt x="39" y="10"/>
                  <a:pt x="39" y="10"/>
                  <a:pt x="39" y="10"/>
                </a:cubicBezTo>
                <a:cubicBezTo>
                  <a:pt x="35" y="27"/>
                  <a:pt x="35" y="27"/>
                  <a:pt x="35" y="27"/>
                </a:cubicBezTo>
                <a:cubicBezTo>
                  <a:pt x="18" y="32"/>
                  <a:pt x="18" y="32"/>
                  <a:pt x="18" y="32"/>
                </a:cubicBezTo>
                <a:cubicBezTo>
                  <a:pt x="3" y="17"/>
                  <a:pt x="3" y="17"/>
                  <a:pt x="3" y="17"/>
                </a:cubicBezTo>
                <a:cubicBezTo>
                  <a:pt x="0" y="26"/>
                  <a:pt x="3" y="36"/>
                  <a:pt x="9" y="43"/>
                </a:cubicBezTo>
                <a:cubicBezTo>
                  <a:pt x="17" y="50"/>
                  <a:pt x="28" y="52"/>
                  <a:pt x="37" y="48"/>
                </a:cubicBezTo>
                <a:cubicBezTo>
                  <a:pt x="58" y="70"/>
                  <a:pt x="58" y="70"/>
                  <a:pt x="58" y="70"/>
                </a:cubicBezTo>
                <a:cubicBezTo>
                  <a:pt x="12" y="115"/>
                  <a:pt x="12" y="115"/>
                  <a:pt x="12" y="115"/>
                </a:cubicBezTo>
                <a:cubicBezTo>
                  <a:pt x="9" y="119"/>
                  <a:pt x="9" y="125"/>
                  <a:pt x="12" y="129"/>
                </a:cubicBezTo>
                <a:cubicBezTo>
                  <a:pt x="13" y="130"/>
                  <a:pt x="13" y="130"/>
                  <a:pt x="13" y="130"/>
                </a:cubicBezTo>
                <a:cubicBezTo>
                  <a:pt x="17" y="133"/>
                  <a:pt x="23" y="133"/>
                  <a:pt x="26" y="130"/>
                </a:cubicBezTo>
                <a:cubicBezTo>
                  <a:pt x="72" y="84"/>
                  <a:pt x="72" y="84"/>
                  <a:pt x="72" y="84"/>
                </a:cubicBezTo>
                <a:cubicBezTo>
                  <a:pt x="92" y="103"/>
                  <a:pt x="92" y="103"/>
                  <a:pt x="92" y="103"/>
                </a:cubicBezTo>
                <a:cubicBezTo>
                  <a:pt x="88" y="112"/>
                  <a:pt x="90" y="123"/>
                  <a:pt x="97" y="131"/>
                </a:cubicBezTo>
                <a:cubicBezTo>
                  <a:pt x="103" y="136"/>
                  <a:pt x="111" y="139"/>
                  <a:pt x="119" y="138"/>
                </a:cubicBezTo>
                <a:cubicBezTo>
                  <a:pt x="105" y="124"/>
                  <a:pt x="105" y="124"/>
                  <a:pt x="105" y="124"/>
                </a:cubicBezTo>
                <a:cubicBezTo>
                  <a:pt x="109" y="110"/>
                  <a:pt x="109" y="110"/>
                  <a:pt x="109" y="110"/>
                </a:cubicBezTo>
                <a:cubicBezTo>
                  <a:pt x="123" y="106"/>
                  <a:pt x="123" y="106"/>
                  <a:pt x="123" y="106"/>
                </a:cubicBezTo>
                <a:cubicBezTo>
                  <a:pt x="139" y="122"/>
                  <a:pt x="139" y="122"/>
                  <a:pt x="139" y="122"/>
                </a:cubicBezTo>
                <a:cubicBezTo>
                  <a:pt x="142" y="113"/>
                  <a:pt x="140" y="102"/>
                  <a:pt x="133" y="95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6503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31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art&#10;&#10;Description automatically generated">
            <a:extLst>
              <a:ext uri="{FF2B5EF4-FFF2-40B4-BE49-F238E27FC236}">
                <a16:creationId xmlns:a16="http://schemas.microsoft.com/office/drawing/2014/main" id="{09570790-EB34-854B-88BB-734479348D5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8792"/>
          <a:stretch/>
        </p:blipFill>
        <p:spPr>
          <a:xfrm>
            <a:off x="321733" y="321733"/>
            <a:ext cx="11548534" cy="621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9375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 31">
            <a:extLst>
              <a:ext uri="{FF2B5EF4-FFF2-40B4-BE49-F238E27FC236}">
                <a16:creationId xmlns:a16="http://schemas.microsoft.com/office/drawing/2014/main" id="{FBE20804-5174-4D49-B28A-1E26DB5BC942}"/>
              </a:ext>
            </a:extLst>
          </p:cNvPr>
          <p:cNvSpPr/>
          <p:nvPr/>
        </p:nvSpPr>
        <p:spPr>
          <a:xfrm>
            <a:off x="1675766" y="1165855"/>
            <a:ext cx="3492000" cy="2412000"/>
          </a:xfrm>
          <a:custGeom>
            <a:avLst/>
            <a:gdLst>
              <a:gd name="connsiteX0" fmla="*/ 2061633 w 3394837"/>
              <a:gd name="connsiteY0" fmla="*/ 0 h 2348298"/>
              <a:gd name="connsiteX1" fmla="*/ 3373023 w 3394837"/>
              <a:gd name="connsiteY1" fmla="*/ 470777 h 2348298"/>
              <a:gd name="connsiteX2" fmla="*/ 3394837 w 3394837"/>
              <a:gd name="connsiteY2" fmla="*/ 490603 h 2348298"/>
              <a:gd name="connsiteX3" fmla="*/ 22224 w 3394837"/>
              <a:gd name="connsiteY3" fmla="*/ 2348298 h 2348298"/>
              <a:gd name="connsiteX4" fmla="*/ 10644 w 3394837"/>
              <a:gd name="connsiteY4" fmla="*/ 2272423 h 2348298"/>
              <a:gd name="connsiteX5" fmla="*/ 0 w 3394837"/>
              <a:gd name="connsiteY5" fmla="*/ 2061633 h 2348298"/>
              <a:gd name="connsiteX6" fmla="*/ 2061633 w 3394837"/>
              <a:gd name="connsiteY6" fmla="*/ 0 h 2348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94837" h="2348298">
                <a:moveTo>
                  <a:pt x="2061633" y="0"/>
                </a:moveTo>
                <a:cubicBezTo>
                  <a:pt x="2559774" y="0"/>
                  <a:pt x="3016651" y="176673"/>
                  <a:pt x="3373023" y="470777"/>
                </a:cubicBezTo>
                <a:lnTo>
                  <a:pt x="3394837" y="490603"/>
                </a:lnTo>
                <a:lnTo>
                  <a:pt x="22224" y="2348298"/>
                </a:lnTo>
                <a:lnTo>
                  <a:pt x="10644" y="2272423"/>
                </a:lnTo>
                <a:cubicBezTo>
                  <a:pt x="3606" y="2203117"/>
                  <a:pt x="0" y="2132796"/>
                  <a:pt x="0" y="2061633"/>
                </a:cubicBezTo>
                <a:cubicBezTo>
                  <a:pt x="0" y="923025"/>
                  <a:pt x="923025" y="0"/>
                  <a:pt x="2061633" y="0"/>
                </a:cubicBezTo>
                <a:close/>
              </a:path>
            </a:pathLst>
          </a:custGeom>
          <a:gradFill flip="none" rotWithShape="1">
            <a:gsLst>
              <a:gs pos="85000">
                <a:srgbClr val="042F4C"/>
              </a:gs>
              <a:gs pos="50000">
                <a:srgbClr val="021929"/>
              </a:gs>
            </a:gsLst>
            <a:lin ang="13500000" scaled="1"/>
            <a:tileRect/>
          </a:gradFill>
          <a:ln>
            <a:noFill/>
          </a:ln>
          <a:effectLst/>
          <a:scene3d>
            <a:camera prst="orthographicFront">
              <a:rot lat="0" lon="6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" name="任意多边形 30">
            <a:extLst>
              <a:ext uri="{FF2B5EF4-FFF2-40B4-BE49-F238E27FC236}">
                <a16:creationId xmlns:a16="http://schemas.microsoft.com/office/drawing/2014/main" id="{982C62BE-D5A3-E44D-8D35-E418868D69D4}"/>
              </a:ext>
            </a:extLst>
          </p:cNvPr>
          <p:cNvSpPr/>
          <p:nvPr/>
        </p:nvSpPr>
        <p:spPr>
          <a:xfrm>
            <a:off x="1713870" y="1652418"/>
            <a:ext cx="4092877" cy="3596552"/>
          </a:xfrm>
          <a:custGeom>
            <a:avLst/>
            <a:gdLst>
              <a:gd name="connsiteX0" fmla="*/ 3404181 w 4092877"/>
              <a:gd name="connsiteY0" fmla="*/ 0 h 3596552"/>
              <a:gd name="connsiteX1" fmla="*/ 3489038 w 4092877"/>
              <a:gd name="connsiteY1" fmla="*/ 77124 h 3596552"/>
              <a:gd name="connsiteX2" fmla="*/ 4092877 w 4092877"/>
              <a:gd name="connsiteY2" fmla="*/ 1534919 h 3596552"/>
              <a:gd name="connsiteX3" fmla="*/ 2031244 w 4092877"/>
              <a:gd name="connsiteY3" fmla="*/ 3596552 h 3596552"/>
              <a:gd name="connsiteX4" fmla="*/ 11496 w 4092877"/>
              <a:gd name="connsiteY4" fmla="*/ 1950410 h 3596552"/>
              <a:gd name="connsiteX5" fmla="*/ 0 w 4092877"/>
              <a:gd name="connsiteY5" fmla="*/ 1875083 h 3596552"/>
              <a:gd name="connsiteX6" fmla="*/ 3404181 w 4092877"/>
              <a:gd name="connsiteY6" fmla="*/ 0 h 3596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92877" h="3596552">
                <a:moveTo>
                  <a:pt x="3404181" y="0"/>
                </a:moveTo>
                <a:lnTo>
                  <a:pt x="3489038" y="77124"/>
                </a:lnTo>
                <a:cubicBezTo>
                  <a:pt x="3862121" y="450207"/>
                  <a:pt x="4092877" y="965615"/>
                  <a:pt x="4092877" y="1534919"/>
                </a:cubicBezTo>
                <a:cubicBezTo>
                  <a:pt x="4092877" y="2673527"/>
                  <a:pt x="3169852" y="3596552"/>
                  <a:pt x="2031244" y="3596552"/>
                </a:cubicBezTo>
                <a:cubicBezTo>
                  <a:pt x="1034962" y="3596552"/>
                  <a:pt x="203736" y="2889861"/>
                  <a:pt x="11496" y="1950410"/>
                </a:cubicBezTo>
                <a:lnTo>
                  <a:pt x="0" y="1875083"/>
                </a:lnTo>
                <a:lnTo>
                  <a:pt x="3404181" y="0"/>
                </a:lnTo>
                <a:close/>
              </a:path>
            </a:pathLst>
          </a:custGeom>
          <a:gradFill>
            <a:gsLst>
              <a:gs pos="10000">
                <a:srgbClr val="042F4C"/>
              </a:gs>
              <a:gs pos="83000">
                <a:srgbClr val="021929"/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" name="文本框 34">
            <a:extLst>
              <a:ext uri="{FF2B5EF4-FFF2-40B4-BE49-F238E27FC236}">
                <a16:creationId xmlns:a16="http://schemas.microsoft.com/office/drawing/2014/main" id="{F949BB41-F68E-AA47-B190-FD98E5C8E99C}"/>
              </a:ext>
            </a:extLst>
          </p:cNvPr>
          <p:cNvSpPr txBox="1"/>
          <p:nvPr/>
        </p:nvSpPr>
        <p:spPr>
          <a:xfrm>
            <a:off x="2838966" y="3388261"/>
            <a:ext cx="19390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prstClr val="white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FURTHER DISCUSSION</a:t>
            </a:r>
            <a:endParaRPr lang="zh-CN" altLang="en-US" sz="2400" b="1" dirty="0">
              <a:solidFill>
                <a:prstClr val="white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5" name="组合 1">
            <a:extLst>
              <a:ext uri="{FF2B5EF4-FFF2-40B4-BE49-F238E27FC236}">
                <a16:creationId xmlns:a16="http://schemas.microsoft.com/office/drawing/2014/main" id="{D56222C4-49D8-1143-B106-081F00E4BAAE}"/>
              </a:ext>
            </a:extLst>
          </p:cNvPr>
          <p:cNvGrpSpPr/>
          <p:nvPr/>
        </p:nvGrpSpPr>
        <p:grpSpPr>
          <a:xfrm>
            <a:off x="6966171" y="2882452"/>
            <a:ext cx="4870232" cy="777952"/>
            <a:chOff x="6966171" y="2882452"/>
            <a:chExt cx="4870232" cy="777952"/>
          </a:xfrm>
        </p:grpSpPr>
        <p:sp>
          <p:nvSpPr>
            <p:cNvPr id="6" name="矩形 35">
              <a:extLst>
                <a:ext uri="{FF2B5EF4-FFF2-40B4-BE49-F238E27FC236}">
                  <a16:creationId xmlns:a16="http://schemas.microsoft.com/office/drawing/2014/main" id="{C8D2A2AD-10E3-1943-99E7-5C6A78DD0ED7}"/>
                </a:ext>
              </a:extLst>
            </p:cNvPr>
            <p:cNvSpPr/>
            <p:nvPr/>
          </p:nvSpPr>
          <p:spPr>
            <a:xfrm>
              <a:off x="7086219" y="2882452"/>
              <a:ext cx="3039913" cy="324000"/>
            </a:xfrm>
            <a:prstGeom prst="rect">
              <a:avLst/>
            </a:prstGeom>
            <a:solidFill>
              <a:srgbClr val="0219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prstClr val="white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sp>
          <p:nvSpPr>
            <p:cNvPr id="7" name="文本框 36">
              <a:extLst>
                <a:ext uri="{FF2B5EF4-FFF2-40B4-BE49-F238E27FC236}">
                  <a16:creationId xmlns:a16="http://schemas.microsoft.com/office/drawing/2014/main" id="{422A3CA2-E014-304F-AD44-B8CAA066DF1E}"/>
                </a:ext>
              </a:extLst>
            </p:cNvPr>
            <p:cNvSpPr txBox="1"/>
            <p:nvPr/>
          </p:nvSpPr>
          <p:spPr>
            <a:xfrm>
              <a:off x="6966171" y="3238044"/>
              <a:ext cx="4870232" cy="4223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600" dirty="0">
                  <a:solidFill>
                    <a:prstClr val="black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Deficiencies and Prospects.</a:t>
              </a:r>
              <a:endParaRPr lang="zh-CN" altLang="en-US" sz="1600" dirty="0">
                <a:solidFill>
                  <a:prstClr val="black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576875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2">
            <a:extLst>
              <a:ext uri="{FF2B5EF4-FFF2-40B4-BE49-F238E27FC236}">
                <a16:creationId xmlns:a16="http://schemas.microsoft.com/office/drawing/2014/main" id="{B866BB2A-C084-D645-80ED-076002B2EC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54889"/>
          <a:stretch/>
        </p:blipFill>
        <p:spPr>
          <a:xfrm>
            <a:off x="-1477931" y="-626532"/>
            <a:ext cx="15074837" cy="4250267"/>
          </a:xfrm>
          <a:prstGeom prst="rect">
            <a:avLst/>
          </a:prstGeom>
          <a:effectLst>
            <a:softEdge rad="635000"/>
          </a:effectLst>
        </p:spPr>
      </p:pic>
      <p:sp>
        <p:nvSpPr>
          <p:cNvPr id="3" name="矩形 5">
            <a:extLst>
              <a:ext uri="{FF2B5EF4-FFF2-40B4-BE49-F238E27FC236}">
                <a16:creationId xmlns:a16="http://schemas.microsoft.com/office/drawing/2014/main" id="{418155BE-E191-DB44-AB07-27168CE7629E}"/>
              </a:ext>
            </a:extLst>
          </p:cNvPr>
          <p:cNvSpPr/>
          <p:nvPr/>
        </p:nvSpPr>
        <p:spPr>
          <a:xfrm>
            <a:off x="4728425" y="4140208"/>
            <a:ext cx="2662125" cy="537882"/>
          </a:xfrm>
          <a:prstGeom prst="rect">
            <a:avLst/>
          </a:prstGeom>
          <a:solidFill>
            <a:srgbClr val="042F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Temperature</a:t>
            </a:r>
            <a:endParaRPr lang="zh-CN" altLang="en-US" sz="3200" b="1" dirty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5C1BE4D-1296-8F48-A8F1-4DA5FBFB23AC}"/>
              </a:ext>
            </a:extLst>
          </p:cNvPr>
          <p:cNvSpPr txBox="1"/>
          <p:nvPr/>
        </p:nvSpPr>
        <p:spPr>
          <a:xfrm>
            <a:off x="1704623" y="5009897"/>
            <a:ext cx="8534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have to use temperature to predict the future wind speed and wind direction, but the future temperature have to </a:t>
            </a:r>
            <a:r>
              <a:rPr lang="en-US"/>
              <a:t>be predicted.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27699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直接连接符 40"/>
          <p:cNvCxnSpPr/>
          <p:nvPr/>
        </p:nvCxnSpPr>
        <p:spPr>
          <a:xfrm flipH="1">
            <a:off x="617839" y="-68724"/>
            <a:ext cx="10923372" cy="7136789"/>
          </a:xfrm>
          <a:prstGeom prst="line">
            <a:avLst/>
          </a:prstGeom>
          <a:ln w="57150">
            <a:solidFill>
              <a:srgbClr val="0431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同心圆 27"/>
          <p:cNvSpPr/>
          <p:nvPr/>
        </p:nvSpPr>
        <p:spPr>
          <a:xfrm>
            <a:off x="1763414" y="-911859"/>
            <a:ext cx="8607982" cy="8607982"/>
          </a:xfrm>
          <a:prstGeom prst="donut">
            <a:avLst>
              <a:gd name="adj" fmla="val 11415"/>
            </a:avLst>
          </a:prstGeom>
          <a:gradFill>
            <a:gsLst>
              <a:gs pos="10000">
                <a:srgbClr val="042F4C"/>
              </a:gs>
              <a:gs pos="83000">
                <a:srgbClr val="021929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29" name="同心圆 28"/>
          <p:cNvSpPr/>
          <p:nvPr/>
        </p:nvSpPr>
        <p:spPr>
          <a:xfrm>
            <a:off x="2606905" y="-68368"/>
            <a:ext cx="6921000" cy="6921000"/>
          </a:xfrm>
          <a:prstGeom prst="donut">
            <a:avLst>
              <a:gd name="adj" fmla="val 11415"/>
            </a:avLst>
          </a:prstGeom>
          <a:gradFill>
            <a:gsLst>
              <a:gs pos="10000">
                <a:srgbClr val="042F4C"/>
              </a:gs>
              <a:gs pos="83000">
                <a:srgbClr val="021929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30" name="同心圆 29"/>
          <p:cNvSpPr/>
          <p:nvPr/>
        </p:nvSpPr>
        <p:spPr>
          <a:xfrm>
            <a:off x="3203414" y="528141"/>
            <a:ext cx="5727982" cy="5727982"/>
          </a:xfrm>
          <a:prstGeom prst="donut">
            <a:avLst>
              <a:gd name="adj" fmla="val 11415"/>
            </a:avLst>
          </a:prstGeom>
          <a:gradFill>
            <a:gsLst>
              <a:gs pos="10000">
                <a:srgbClr val="042F4C"/>
              </a:gs>
              <a:gs pos="83000">
                <a:srgbClr val="021929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31" name="同心圆 30"/>
          <p:cNvSpPr/>
          <p:nvPr/>
        </p:nvSpPr>
        <p:spPr>
          <a:xfrm>
            <a:off x="3719032" y="1043759"/>
            <a:ext cx="4696746" cy="4696746"/>
          </a:xfrm>
          <a:prstGeom prst="donut">
            <a:avLst>
              <a:gd name="adj" fmla="val 11415"/>
            </a:avLst>
          </a:prstGeom>
          <a:gradFill>
            <a:gsLst>
              <a:gs pos="10000">
                <a:srgbClr val="042F4C"/>
              </a:gs>
              <a:gs pos="83000">
                <a:srgbClr val="021929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32" name="同心圆 31"/>
          <p:cNvSpPr/>
          <p:nvPr/>
        </p:nvSpPr>
        <p:spPr>
          <a:xfrm>
            <a:off x="4116661" y="1441388"/>
            <a:ext cx="3901488" cy="3901488"/>
          </a:xfrm>
          <a:prstGeom prst="donut">
            <a:avLst>
              <a:gd name="adj" fmla="val 11415"/>
            </a:avLst>
          </a:prstGeom>
          <a:gradFill>
            <a:gsLst>
              <a:gs pos="10000">
                <a:srgbClr val="042F4C"/>
              </a:gs>
              <a:gs pos="83000">
                <a:srgbClr val="021929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33" name="同心圆 32"/>
          <p:cNvSpPr/>
          <p:nvPr/>
        </p:nvSpPr>
        <p:spPr>
          <a:xfrm>
            <a:off x="4320530" y="1645257"/>
            <a:ext cx="3493750" cy="3493750"/>
          </a:xfrm>
          <a:prstGeom prst="donut">
            <a:avLst>
              <a:gd name="adj" fmla="val 11415"/>
            </a:avLst>
          </a:prstGeom>
          <a:gradFill>
            <a:gsLst>
              <a:gs pos="10000">
                <a:srgbClr val="042F4C"/>
              </a:gs>
              <a:gs pos="83000">
                <a:srgbClr val="021929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35" name="椭圆 34"/>
          <p:cNvSpPr/>
          <p:nvPr/>
        </p:nvSpPr>
        <p:spPr>
          <a:xfrm>
            <a:off x="4631791" y="1956518"/>
            <a:ext cx="2871229" cy="2871229"/>
          </a:xfrm>
          <a:prstGeom prst="ellipse">
            <a:avLst/>
          </a:prstGeom>
          <a:gradFill>
            <a:gsLst>
              <a:gs pos="10000">
                <a:srgbClr val="042F4C"/>
              </a:gs>
              <a:gs pos="83000">
                <a:srgbClr val="021929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6" name="椭圆 35"/>
          <p:cNvSpPr/>
          <p:nvPr/>
        </p:nvSpPr>
        <p:spPr>
          <a:xfrm>
            <a:off x="1762703" y="-544235"/>
            <a:ext cx="8608693" cy="8608693"/>
          </a:xfrm>
          <a:prstGeom prst="ellipse">
            <a:avLst/>
          </a:prstGeom>
          <a:gradFill>
            <a:gsLst>
              <a:gs pos="10000">
                <a:srgbClr val="042F4C"/>
              </a:gs>
              <a:gs pos="83000">
                <a:srgbClr val="021929"/>
              </a:gs>
            </a:gsLst>
            <a:lin ang="5400000" scaled="1"/>
          </a:gradFill>
          <a:ln>
            <a:solidFill>
              <a:srgbClr val="021929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3583426" y="2406297"/>
            <a:ext cx="49679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b="1" dirty="0">
                <a:solidFill>
                  <a:prstClr val="white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THANKS</a:t>
            </a:r>
            <a:endParaRPr lang="zh-CN" altLang="en-US" sz="5400" b="1" dirty="0">
              <a:solidFill>
                <a:prstClr val="white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cxnSp>
        <p:nvCxnSpPr>
          <p:cNvPr id="49" name="直接连接符 48"/>
          <p:cNvCxnSpPr/>
          <p:nvPr/>
        </p:nvCxnSpPr>
        <p:spPr>
          <a:xfrm>
            <a:off x="3178700" y="3329627"/>
            <a:ext cx="5727982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37">
            <a:extLst>
              <a:ext uri="{FF2B5EF4-FFF2-40B4-BE49-F238E27FC236}">
                <a16:creationId xmlns:a16="http://schemas.microsoft.com/office/drawing/2014/main" id="{A5DAE3AC-A2FD-3840-B9C7-A05FC6064255}"/>
              </a:ext>
            </a:extLst>
          </p:cNvPr>
          <p:cNvSpPr txBox="1"/>
          <p:nvPr/>
        </p:nvSpPr>
        <p:spPr>
          <a:xfrm>
            <a:off x="2347841" y="3761823"/>
            <a:ext cx="7389700" cy="1031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500" b="1" i="1" dirty="0" err="1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Suiyuan</a:t>
            </a:r>
            <a:r>
              <a:rPr lang="en-US" altLang="zh-CN" sz="2500" b="1" i="1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team</a:t>
            </a:r>
          </a:p>
          <a:p>
            <a:pPr algn="ctr"/>
            <a:endParaRPr lang="en-US" altLang="zh-CN" sz="2000" i="1" dirty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algn="ctr"/>
            <a:r>
              <a:rPr lang="en-US" altLang="zh-CN" sz="1600" dirty="0" err="1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Linfeng</a:t>
            </a:r>
            <a:r>
              <a:rPr lang="en-US" altLang="zh-CN" sz="160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Lou, </a:t>
            </a:r>
            <a:r>
              <a:rPr lang="en-US" altLang="zh-CN" sz="1600" dirty="0" err="1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Qiurui</a:t>
            </a:r>
            <a:r>
              <a:rPr lang="en-US" altLang="zh-CN" sz="160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Chang, </a:t>
            </a:r>
            <a:r>
              <a:rPr lang="en-US" altLang="zh-CN" sz="1600" dirty="0" err="1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Xijuan</a:t>
            </a:r>
            <a:r>
              <a:rPr lang="en-US" altLang="zh-CN" sz="160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Liu, </a:t>
            </a:r>
            <a:r>
              <a:rPr lang="en-US" altLang="zh-CN" sz="1600" dirty="0" err="1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Ziren</a:t>
            </a:r>
            <a:r>
              <a:rPr lang="en-US" altLang="zh-CN" sz="160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Wang</a:t>
            </a:r>
          </a:p>
        </p:txBody>
      </p:sp>
    </p:spTree>
    <p:extLst>
      <p:ext uri="{BB962C8B-B14F-4D97-AF65-F5344CB8AC3E}">
        <p14:creationId xmlns:p14="http://schemas.microsoft.com/office/powerpoint/2010/main" val="1966382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 advClick="0" advTm="0">
        <p14:vortex dir="r"/>
      </p:transition>
    </mc:Choice>
    <mc:Fallback xmlns="">
      <p:transition spd="slow" advClick="0" advTm="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 31">
            <a:extLst>
              <a:ext uri="{FF2B5EF4-FFF2-40B4-BE49-F238E27FC236}">
                <a16:creationId xmlns:a16="http://schemas.microsoft.com/office/drawing/2014/main" id="{305F1A95-5519-B14D-8045-4EB2DCCFCC56}"/>
              </a:ext>
            </a:extLst>
          </p:cNvPr>
          <p:cNvSpPr/>
          <p:nvPr/>
        </p:nvSpPr>
        <p:spPr>
          <a:xfrm>
            <a:off x="1675766" y="1165855"/>
            <a:ext cx="3492000" cy="2412000"/>
          </a:xfrm>
          <a:custGeom>
            <a:avLst/>
            <a:gdLst>
              <a:gd name="connsiteX0" fmla="*/ 2061633 w 3394837"/>
              <a:gd name="connsiteY0" fmla="*/ 0 h 2348298"/>
              <a:gd name="connsiteX1" fmla="*/ 3373023 w 3394837"/>
              <a:gd name="connsiteY1" fmla="*/ 470777 h 2348298"/>
              <a:gd name="connsiteX2" fmla="*/ 3394837 w 3394837"/>
              <a:gd name="connsiteY2" fmla="*/ 490603 h 2348298"/>
              <a:gd name="connsiteX3" fmla="*/ 22224 w 3394837"/>
              <a:gd name="connsiteY3" fmla="*/ 2348298 h 2348298"/>
              <a:gd name="connsiteX4" fmla="*/ 10644 w 3394837"/>
              <a:gd name="connsiteY4" fmla="*/ 2272423 h 2348298"/>
              <a:gd name="connsiteX5" fmla="*/ 0 w 3394837"/>
              <a:gd name="connsiteY5" fmla="*/ 2061633 h 2348298"/>
              <a:gd name="connsiteX6" fmla="*/ 2061633 w 3394837"/>
              <a:gd name="connsiteY6" fmla="*/ 0 h 2348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94837" h="2348298">
                <a:moveTo>
                  <a:pt x="2061633" y="0"/>
                </a:moveTo>
                <a:cubicBezTo>
                  <a:pt x="2559774" y="0"/>
                  <a:pt x="3016651" y="176673"/>
                  <a:pt x="3373023" y="470777"/>
                </a:cubicBezTo>
                <a:lnTo>
                  <a:pt x="3394837" y="490603"/>
                </a:lnTo>
                <a:lnTo>
                  <a:pt x="22224" y="2348298"/>
                </a:lnTo>
                <a:lnTo>
                  <a:pt x="10644" y="2272423"/>
                </a:lnTo>
                <a:cubicBezTo>
                  <a:pt x="3606" y="2203117"/>
                  <a:pt x="0" y="2132796"/>
                  <a:pt x="0" y="2061633"/>
                </a:cubicBezTo>
                <a:cubicBezTo>
                  <a:pt x="0" y="923025"/>
                  <a:pt x="923025" y="0"/>
                  <a:pt x="2061633" y="0"/>
                </a:cubicBezTo>
                <a:close/>
              </a:path>
            </a:pathLst>
          </a:custGeom>
          <a:gradFill flip="none" rotWithShape="1">
            <a:gsLst>
              <a:gs pos="85000">
                <a:srgbClr val="042F4C"/>
              </a:gs>
              <a:gs pos="50000">
                <a:srgbClr val="021929"/>
              </a:gs>
            </a:gsLst>
            <a:lin ang="13500000" scaled="1"/>
            <a:tileRect/>
          </a:gradFill>
          <a:ln>
            <a:noFill/>
          </a:ln>
          <a:effectLst/>
          <a:scene3d>
            <a:camera prst="orthographicFront">
              <a:rot lat="0" lon="6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" name="任意多边形 30">
            <a:extLst>
              <a:ext uri="{FF2B5EF4-FFF2-40B4-BE49-F238E27FC236}">
                <a16:creationId xmlns:a16="http://schemas.microsoft.com/office/drawing/2014/main" id="{647537B0-2FC1-DD45-A564-9AC0BBEF7136}"/>
              </a:ext>
            </a:extLst>
          </p:cNvPr>
          <p:cNvSpPr/>
          <p:nvPr/>
        </p:nvSpPr>
        <p:spPr>
          <a:xfrm>
            <a:off x="1713870" y="1652418"/>
            <a:ext cx="4092877" cy="3596552"/>
          </a:xfrm>
          <a:custGeom>
            <a:avLst/>
            <a:gdLst>
              <a:gd name="connsiteX0" fmla="*/ 3404181 w 4092877"/>
              <a:gd name="connsiteY0" fmla="*/ 0 h 3596552"/>
              <a:gd name="connsiteX1" fmla="*/ 3489038 w 4092877"/>
              <a:gd name="connsiteY1" fmla="*/ 77124 h 3596552"/>
              <a:gd name="connsiteX2" fmla="*/ 4092877 w 4092877"/>
              <a:gd name="connsiteY2" fmla="*/ 1534919 h 3596552"/>
              <a:gd name="connsiteX3" fmla="*/ 2031244 w 4092877"/>
              <a:gd name="connsiteY3" fmla="*/ 3596552 h 3596552"/>
              <a:gd name="connsiteX4" fmla="*/ 11496 w 4092877"/>
              <a:gd name="connsiteY4" fmla="*/ 1950410 h 3596552"/>
              <a:gd name="connsiteX5" fmla="*/ 0 w 4092877"/>
              <a:gd name="connsiteY5" fmla="*/ 1875083 h 3596552"/>
              <a:gd name="connsiteX6" fmla="*/ 3404181 w 4092877"/>
              <a:gd name="connsiteY6" fmla="*/ 0 h 3596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92877" h="3596552">
                <a:moveTo>
                  <a:pt x="3404181" y="0"/>
                </a:moveTo>
                <a:lnTo>
                  <a:pt x="3489038" y="77124"/>
                </a:lnTo>
                <a:cubicBezTo>
                  <a:pt x="3862121" y="450207"/>
                  <a:pt x="4092877" y="965615"/>
                  <a:pt x="4092877" y="1534919"/>
                </a:cubicBezTo>
                <a:cubicBezTo>
                  <a:pt x="4092877" y="2673527"/>
                  <a:pt x="3169852" y="3596552"/>
                  <a:pt x="2031244" y="3596552"/>
                </a:cubicBezTo>
                <a:cubicBezTo>
                  <a:pt x="1034962" y="3596552"/>
                  <a:pt x="203736" y="2889861"/>
                  <a:pt x="11496" y="1950410"/>
                </a:cubicBezTo>
                <a:lnTo>
                  <a:pt x="0" y="1875083"/>
                </a:lnTo>
                <a:lnTo>
                  <a:pt x="3404181" y="0"/>
                </a:lnTo>
                <a:close/>
              </a:path>
            </a:pathLst>
          </a:custGeom>
          <a:gradFill>
            <a:gsLst>
              <a:gs pos="10000">
                <a:srgbClr val="042F4C"/>
              </a:gs>
              <a:gs pos="83000">
                <a:srgbClr val="021929"/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" name="文本框 34">
            <a:extLst>
              <a:ext uri="{FF2B5EF4-FFF2-40B4-BE49-F238E27FC236}">
                <a16:creationId xmlns:a16="http://schemas.microsoft.com/office/drawing/2014/main" id="{3EA8F233-7BC2-3446-9D9F-3138643DA447}"/>
              </a:ext>
            </a:extLst>
          </p:cNvPr>
          <p:cNvSpPr txBox="1"/>
          <p:nvPr/>
        </p:nvSpPr>
        <p:spPr>
          <a:xfrm>
            <a:off x="2854278" y="3838208"/>
            <a:ext cx="18120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OBJECTIVES</a:t>
            </a:r>
            <a:endParaRPr lang="zh-CN" altLang="en-US" sz="2400" b="1" dirty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5" name="组合 1">
            <a:extLst>
              <a:ext uri="{FF2B5EF4-FFF2-40B4-BE49-F238E27FC236}">
                <a16:creationId xmlns:a16="http://schemas.microsoft.com/office/drawing/2014/main" id="{C30CE4B8-530C-F14F-B34B-3CC8894942CD}"/>
              </a:ext>
            </a:extLst>
          </p:cNvPr>
          <p:cNvGrpSpPr/>
          <p:nvPr/>
        </p:nvGrpSpPr>
        <p:grpSpPr>
          <a:xfrm>
            <a:off x="6966171" y="2882452"/>
            <a:ext cx="4870232" cy="1510075"/>
            <a:chOff x="6966171" y="2882452"/>
            <a:chExt cx="4870232" cy="1510075"/>
          </a:xfrm>
        </p:grpSpPr>
        <p:sp>
          <p:nvSpPr>
            <p:cNvPr id="6" name="矩形 35">
              <a:extLst>
                <a:ext uri="{FF2B5EF4-FFF2-40B4-BE49-F238E27FC236}">
                  <a16:creationId xmlns:a16="http://schemas.microsoft.com/office/drawing/2014/main" id="{4FFB90DC-998E-4E4B-B6E6-78626288F29F}"/>
                </a:ext>
              </a:extLst>
            </p:cNvPr>
            <p:cNvSpPr/>
            <p:nvPr/>
          </p:nvSpPr>
          <p:spPr>
            <a:xfrm>
              <a:off x="7086220" y="2882452"/>
              <a:ext cx="2088000" cy="324000"/>
            </a:xfrm>
            <a:prstGeom prst="rect">
              <a:avLst/>
            </a:prstGeom>
            <a:solidFill>
              <a:srgbClr val="0219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OUR TASKS</a:t>
              </a:r>
              <a:endParaRPr lang="zh-CN" altLang="en-US" b="1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sp>
          <p:nvSpPr>
            <p:cNvPr id="7" name="文本框 36">
              <a:extLst>
                <a:ext uri="{FF2B5EF4-FFF2-40B4-BE49-F238E27FC236}">
                  <a16:creationId xmlns:a16="http://schemas.microsoft.com/office/drawing/2014/main" id="{90816511-A57F-B94E-A619-3F82D8B1EF61}"/>
                </a:ext>
              </a:extLst>
            </p:cNvPr>
            <p:cNvSpPr txBox="1"/>
            <p:nvPr/>
          </p:nvSpPr>
          <p:spPr>
            <a:xfrm>
              <a:off x="6966171" y="3238044"/>
              <a:ext cx="4870232" cy="1154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600" dirty="0"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Visualize the wind speed and wind direction in a time series plot. Forecast how wind speed and direction will change in the next 72 hours.</a:t>
              </a:r>
              <a:endParaRPr lang="zh-CN" altLang="en-US" sz="1600" dirty="0"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809920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4">
            <a:extLst>
              <a:ext uri="{FF2B5EF4-FFF2-40B4-BE49-F238E27FC236}">
                <a16:creationId xmlns:a16="http://schemas.microsoft.com/office/drawing/2014/main" id="{F64D70E7-1F96-7E43-B794-16B7C13F7FC1}"/>
              </a:ext>
            </a:extLst>
          </p:cNvPr>
          <p:cNvGrpSpPr/>
          <p:nvPr/>
        </p:nvGrpSpPr>
        <p:grpSpPr>
          <a:xfrm>
            <a:off x="2721296" y="1420217"/>
            <a:ext cx="7164981" cy="540000"/>
            <a:chOff x="2834131" y="1951892"/>
            <a:chExt cx="6802238" cy="896816"/>
          </a:xfrm>
        </p:grpSpPr>
        <p:sp>
          <p:nvSpPr>
            <p:cNvPr id="3" name="矩形 1">
              <a:extLst>
                <a:ext uri="{FF2B5EF4-FFF2-40B4-BE49-F238E27FC236}">
                  <a16:creationId xmlns:a16="http://schemas.microsoft.com/office/drawing/2014/main" id="{64116D00-61C4-1648-B8D8-A02654A84DC3}"/>
                </a:ext>
              </a:extLst>
            </p:cNvPr>
            <p:cNvSpPr/>
            <p:nvPr/>
          </p:nvSpPr>
          <p:spPr>
            <a:xfrm>
              <a:off x="3027485" y="1951892"/>
              <a:ext cx="6608884" cy="896816"/>
            </a:xfrm>
            <a:prstGeom prst="rect">
              <a:avLst/>
            </a:prstGeom>
            <a:gradFill>
              <a:gsLst>
                <a:gs pos="46000">
                  <a:srgbClr val="043150"/>
                </a:gs>
                <a:gs pos="93000">
                  <a:srgbClr val="021D2F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2">
              <a:extLst>
                <a:ext uri="{FF2B5EF4-FFF2-40B4-BE49-F238E27FC236}">
                  <a16:creationId xmlns:a16="http://schemas.microsoft.com/office/drawing/2014/main" id="{39230EFE-B54B-3D46-9645-408109573108}"/>
                </a:ext>
              </a:extLst>
            </p:cNvPr>
            <p:cNvSpPr txBox="1"/>
            <p:nvPr/>
          </p:nvSpPr>
          <p:spPr>
            <a:xfrm>
              <a:off x="3662736" y="2004646"/>
              <a:ext cx="5692288" cy="690580"/>
            </a:xfrm>
            <a:prstGeom prst="rect">
              <a:avLst/>
            </a:prstGeom>
            <a:gradFill>
              <a:gsLst>
                <a:gs pos="52000">
                  <a:srgbClr val="043150"/>
                </a:gs>
                <a:gs pos="93000">
                  <a:srgbClr val="021D2F"/>
                </a:gs>
              </a:gsLst>
              <a:lin ang="5400000" scaled="1"/>
            </a:gradFill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600" dirty="0">
                  <a:solidFill>
                    <a:schemeClr val="bg1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Data preprocessing and smoothing</a:t>
              </a:r>
              <a:endParaRPr lang="zh-CN" altLang="en-US" sz="160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sp>
          <p:nvSpPr>
            <p:cNvPr id="5" name="矩形 3">
              <a:extLst>
                <a:ext uri="{FF2B5EF4-FFF2-40B4-BE49-F238E27FC236}">
                  <a16:creationId xmlns:a16="http://schemas.microsoft.com/office/drawing/2014/main" id="{35E158B1-216F-7944-A25A-F77F1A79BDD2}"/>
                </a:ext>
              </a:extLst>
            </p:cNvPr>
            <p:cNvSpPr/>
            <p:nvPr/>
          </p:nvSpPr>
          <p:spPr>
            <a:xfrm>
              <a:off x="2834131" y="2167081"/>
              <a:ext cx="386707" cy="53999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A</a:t>
              </a:r>
              <a:endParaRPr lang="zh-CN" altLang="en-US" b="1" dirty="0"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</p:grpSp>
      <p:sp>
        <p:nvSpPr>
          <p:cNvPr id="6" name="矩形 35">
            <a:extLst>
              <a:ext uri="{FF2B5EF4-FFF2-40B4-BE49-F238E27FC236}">
                <a16:creationId xmlns:a16="http://schemas.microsoft.com/office/drawing/2014/main" id="{9A89214D-0CD0-5F44-AE08-6FDC5A8CA93D}"/>
              </a:ext>
            </a:extLst>
          </p:cNvPr>
          <p:cNvSpPr/>
          <p:nvPr/>
        </p:nvSpPr>
        <p:spPr>
          <a:xfrm>
            <a:off x="580465" y="398896"/>
            <a:ext cx="2088000" cy="32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rgbClr val="021929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OBJECTIVES</a:t>
            </a:r>
            <a:endParaRPr lang="zh-CN" altLang="en-US" b="1" dirty="0">
              <a:solidFill>
                <a:srgbClr val="021929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7" name="组合 4">
            <a:extLst>
              <a:ext uri="{FF2B5EF4-FFF2-40B4-BE49-F238E27FC236}">
                <a16:creationId xmlns:a16="http://schemas.microsoft.com/office/drawing/2014/main" id="{CE2E6E12-DE75-F444-B99A-CEFE623CCB53}"/>
              </a:ext>
            </a:extLst>
          </p:cNvPr>
          <p:cNvGrpSpPr/>
          <p:nvPr/>
        </p:nvGrpSpPr>
        <p:grpSpPr>
          <a:xfrm>
            <a:off x="2721296" y="2870762"/>
            <a:ext cx="7164981" cy="540000"/>
            <a:chOff x="2834131" y="1951892"/>
            <a:chExt cx="6802238" cy="896816"/>
          </a:xfrm>
        </p:grpSpPr>
        <p:sp>
          <p:nvSpPr>
            <p:cNvPr id="8" name="矩形 1">
              <a:extLst>
                <a:ext uri="{FF2B5EF4-FFF2-40B4-BE49-F238E27FC236}">
                  <a16:creationId xmlns:a16="http://schemas.microsoft.com/office/drawing/2014/main" id="{8398810F-C73A-0849-848B-FB3C0A920578}"/>
                </a:ext>
              </a:extLst>
            </p:cNvPr>
            <p:cNvSpPr/>
            <p:nvPr/>
          </p:nvSpPr>
          <p:spPr>
            <a:xfrm>
              <a:off x="3027485" y="1951892"/>
              <a:ext cx="6608884" cy="896816"/>
            </a:xfrm>
            <a:prstGeom prst="rect">
              <a:avLst/>
            </a:prstGeom>
            <a:gradFill>
              <a:gsLst>
                <a:gs pos="46000">
                  <a:srgbClr val="043150"/>
                </a:gs>
                <a:gs pos="93000">
                  <a:srgbClr val="021D2F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文本框 2">
              <a:extLst>
                <a:ext uri="{FF2B5EF4-FFF2-40B4-BE49-F238E27FC236}">
                  <a16:creationId xmlns:a16="http://schemas.microsoft.com/office/drawing/2014/main" id="{B6951B49-08A7-064B-BD5F-C6FF53EDA553}"/>
                </a:ext>
              </a:extLst>
            </p:cNvPr>
            <p:cNvSpPr txBox="1"/>
            <p:nvPr/>
          </p:nvSpPr>
          <p:spPr>
            <a:xfrm>
              <a:off x="3662735" y="2004646"/>
              <a:ext cx="5820009" cy="690580"/>
            </a:xfrm>
            <a:prstGeom prst="rect">
              <a:avLst/>
            </a:prstGeom>
            <a:gradFill>
              <a:gsLst>
                <a:gs pos="52000">
                  <a:srgbClr val="043150"/>
                </a:gs>
                <a:gs pos="93000">
                  <a:srgbClr val="021D2F"/>
                </a:gs>
              </a:gsLst>
              <a:lin ang="5400000" scaled="1"/>
            </a:gradFill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600" dirty="0">
                  <a:solidFill>
                    <a:schemeClr val="bg1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Forecasting the change of wind speed and direction</a:t>
              </a:r>
              <a:endParaRPr lang="zh-CN" altLang="en-US" sz="160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sp>
          <p:nvSpPr>
            <p:cNvPr id="10" name="矩形 3">
              <a:extLst>
                <a:ext uri="{FF2B5EF4-FFF2-40B4-BE49-F238E27FC236}">
                  <a16:creationId xmlns:a16="http://schemas.microsoft.com/office/drawing/2014/main" id="{758F76F1-08FA-8C48-8F72-008D0E4A92CD}"/>
                </a:ext>
              </a:extLst>
            </p:cNvPr>
            <p:cNvSpPr/>
            <p:nvPr/>
          </p:nvSpPr>
          <p:spPr>
            <a:xfrm>
              <a:off x="2834131" y="2167081"/>
              <a:ext cx="386707" cy="53999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B</a:t>
              </a:r>
              <a:endParaRPr lang="zh-CN" altLang="en-US" b="1" dirty="0"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</p:grpSp>
      <p:grpSp>
        <p:nvGrpSpPr>
          <p:cNvPr id="11" name="组合 4">
            <a:extLst>
              <a:ext uri="{FF2B5EF4-FFF2-40B4-BE49-F238E27FC236}">
                <a16:creationId xmlns:a16="http://schemas.microsoft.com/office/drawing/2014/main" id="{B1039CDB-982B-F94B-BD47-BC26B94F86A6}"/>
              </a:ext>
            </a:extLst>
          </p:cNvPr>
          <p:cNvGrpSpPr/>
          <p:nvPr/>
        </p:nvGrpSpPr>
        <p:grpSpPr>
          <a:xfrm>
            <a:off x="2721296" y="4086608"/>
            <a:ext cx="7164981" cy="594000"/>
            <a:chOff x="2834131" y="1951892"/>
            <a:chExt cx="6802238" cy="896816"/>
          </a:xfrm>
        </p:grpSpPr>
        <p:sp>
          <p:nvSpPr>
            <p:cNvPr id="12" name="矩形 1">
              <a:extLst>
                <a:ext uri="{FF2B5EF4-FFF2-40B4-BE49-F238E27FC236}">
                  <a16:creationId xmlns:a16="http://schemas.microsoft.com/office/drawing/2014/main" id="{512EDA75-CCF4-B04E-91E7-723F6D243D46}"/>
                </a:ext>
              </a:extLst>
            </p:cNvPr>
            <p:cNvSpPr/>
            <p:nvPr/>
          </p:nvSpPr>
          <p:spPr>
            <a:xfrm>
              <a:off x="3027485" y="1951892"/>
              <a:ext cx="6608884" cy="896816"/>
            </a:xfrm>
            <a:prstGeom prst="rect">
              <a:avLst/>
            </a:prstGeom>
            <a:gradFill>
              <a:gsLst>
                <a:gs pos="46000">
                  <a:srgbClr val="043150"/>
                </a:gs>
                <a:gs pos="93000">
                  <a:srgbClr val="021D2F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文本框 2">
              <a:extLst>
                <a:ext uri="{FF2B5EF4-FFF2-40B4-BE49-F238E27FC236}">
                  <a16:creationId xmlns:a16="http://schemas.microsoft.com/office/drawing/2014/main" id="{5C1835B5-0E9D-6346-B691-0823F7FF8074}"/>
                </a:ext>
              </a:extLst>
            </p:cNvPr>
            <p:cNvSpPr txBox="1"/>
            <p:nvPr/>
          </p:nvSpPr>
          <p:spPr>
            <a:xfrm>
              <a:off x="3662736" y="2004646"/>
              <a:ext cx="5692288" cy="690580"/>
            </a:xfrm>
            <a:prstGeom prst="rect">
              <a:avLst/>
            </a:prstGeom>
            <a:gradFill>
              <a:gsLst>
                <a:gs pos="52000">
                  <a:srgbClr val="043150"/>
                </a:gs>
                <a:gs pos="93000">
                  <a:srgbClr val="021D2F"/>
                </a:gs>
              </a:gsLst>
              <a:lin ang="5400000" scaled="1"/>
            </a:gradFill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600" dirty="0">
                  <a:solidFill>
                    <a:schemeClr val="bg1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Building an interactive dashboard</a:t>
              </a:r>
              <a:endParaRPr lang="zh-CN" altLang="en-US" sz="160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sp>
          <p:nvSpPr>
            <p:cNvPr id="14" name="矩形 3">
              <a:extLst>
                <a:ext uri="{FF2B5EF4-FFF2-40B4-BE49-F238E27FC236}">
                  <a16:creationId xmlns:a16="http://schemas.microsoft.com/office/drawing/2014/main" id="{945DCF29-A6B3-5D49-AF59-9B57F61289F1}"/>
                </a:ext>
              </a:extLst>
            </p:cNvPr>
            <p:cNvSpPr/>
            <p:nvPr/>
          </p:nvSpPr>
          <p:spPr>
            <a:xfrm>
              <a:off x="2834131" y="2167081"/>
              <a:ext cx="386707" cy="53999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C</a:t>
              </a:r>
              <a:endParaRPr lang="zh-CN" altLang="en-US" b="1" dirty="0"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4F47D0FD-DB7A-C74B-94DD-954CA930F636}"/>
              </a:ext>
            </a:extLst>
          </p:cNvPr>
          <p:cNvSpPr txBox="1"/>
          <p:nvPr/>
        </p:nvSpPr>
        <p:spPr>
          <a:xfrm>
            <a:off x="3236538" y="4789025"/>
            <a:ext cx="65314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Visualizing the wind speed and wind direction in a time series plot where upon entering the platform name;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E2D1D04-1373-2348-8C14-3415C175160A}"/>
              </a:ext>
            </a:extLst>
          </p:cNvPr>
          <p:cNvSpPr txBox="1"/>
          <p:nvPr/>
        </p:nvSpPr>
        <p:spPr>
          <a:xfrm>
            <a:off x="3236539" y="5526879"/>
            <a:ext cx="65314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Interactively polar plot of the daily average wind speed in the mean direction of that day;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6619D76-C473-7C49-A2A9-B8A1B1CDACCF}"/>
              </a:ext>
            </a:extLst>
          </p:cNvPr>
          <p:cNvSpPr txBox="1"/>
          <p:nvPr/>
        </p:nvSpPr>
        <p:spPr>
          <a:xfrm>
            <a:off x="3236538" y="2113296"/>
            <a:ext cx="65314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Dealing with missing data;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4E858F9-3E35-0C44-9BE4-6E214F74A0F8}"/>
              </a:ext>
            </a:extLst>
          </p:cNvPr>
          <p:cNvSpPr txBox="1"/>
          <p:nvPr/>
        </p:nvSpPr>
        <p:spPr>
          <a:xfrm>
            <a:off x="3236538" y="3598622"/>
            <a:ext cx="65314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Time series analysis;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C118CFE-AE89-2146-9690-69C1F3BCECB7}"/>
              </a:ext>
            </a:extLst>
          </p:cNvPr>
          <p:cNvSpPr txBox="1"/>
          <p:nvPr/>
        </p:nvSpPr>
        <p:spPr>
          <a:xfrm>
            <a:off x="3236538" y="2462099"/>
            <a:ext cx="65314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Exploratory Data Analysis;</a:t>
            </a:r>
          </a:p>
        </p:txBody>
      </p:sp>
      <p:sp>
        <p:nvSpPr>
          <p:cNvPr id="20" name="手势">
            <a:extLst>
              <a:ext uri="{FF2B5EF4-FFF2-40B4-BE49-F238E27FC236}">
                <a16:creationId xmlns:a16="http://schemas.microsoft.com/office/drawing/2014/main" id="{7FAEB993-0593-3047-856D-B7EA4E180410}"/>
              </a:ext>
            </a:extLst>
          </p:cNvPr>
          <p:cNvSpPr/>
          <p:nvPr/>
        </p:nvSpPr>
        <p:spPr bwMode="auto">
          <a:xfrm>
            <a:off x="488962" y="2898216"/>
            <a:ext cx="768167" cy="768167"/>
          </a:xfrm>
          <a:custGeom>
            <a:avLst/>
            <a:gdLst>
              <a:gd name="T0" fmla="*/ 1264650 w 2063750"/>
              <a:gd name="T1" fmla="*/ 933236 h 1925638"/>
              <a:gd name="T2" fmla="*/ 1205010 w 2063750"/>
              <a:gd name="T3" fmla="*/ 981200 h 1925638"/>
              <a:gd name="T4" fmla="*/ 1169637 w 2063750"/>
              <a:gd name="T5" fmla="*/ 913641 h 1925638"/>
              <a:gd name="T6" fmla="*/ 1863628 w 2063750"/>
              <a:gd name="T7" fmla="*/ 619424 h 1925638"/>
              <a:gd name="T8" fmla="*/ 1873035 w 2063750"/>
              <a:gd name="T9" fmla="*/ 667280 h 1925638"/>
              <a:gd name="T10" fmla="*/ 1691374 w 2063750"/>
              <a:gd name="T11" fmla="*/ 669322 h 1925638"/>
              <a:gd name="T12" fmla="*/ 1696077 w 2063750"/>
              <a:gd name="T13" fmla="*/ 621175 h 1925638"/>
              <a:gd name="T14" fmla="*/ 742063 w 2063750"/>
              <a:gd name="T15" fmla="*/ 629637 h 1925638"/>
              <a:gd name="T16" fmla="*/ 727975 w 2063750"/>
              <a:gd name="T17" fmla="*/ 676034 h 1925638"/>
              <a:gd name="T18" fmla="*/ 550987 w 2063750"/>
              <a:gd name="T19" fmla="*/ 656483 h 1925638"/>
              <a:gd name="T20" fmla="*/ 577990 w 2063750"/>
              <a:gd name="T21" fmla="*/ 615922 h 1925638"/>
              <a:gd name="T22" fmla="*/ 1273128 w 2063750"/>
              <a:gd name="T23" fmla="*/ 560052 h 1925638"/>
              <a:gd name="T24" fmla="*/ 1196826 w 2063750"/>
              <a:gd name="T25" fmla="*/ 846374 h 1925638"/>
              <a:gd name="T26" fmla="*/ 1157651 w 2063750"/>
              <a:gd name="T27" fmla="*/ 551279 h 1925638"/>
              <a:gd name="T28" fmla="*/ 1196634 w 2063750"/>
              <a:gd name="T29" fmla="*/ 394965 h 1925638"/>
              <a:gd name="T30" fmla="*/ 1004375 w 2063750"/>
              <a:gd name="T31" fmla="*/ 453667 h 1925638"/>
              <a:gd name="T32" fmla="*/ 916159 w 2063750"/>
              <a:gd name="T33" fmla="*/ 617446 h 1925638"/>
              <a:gd name="T34" fmla="*/ 942243 w 2063750"/>
              <a:gd name="T35" fmla="*/ 775648 h 1925638"/>
              <a:gd name="T36" fmla="*/ 1065042 w 2063750"/>
              <a:gd name="T37" fmla="*/ 952636 h 1925638"/>
              <a:gd name="T38" fmla="*/ 1352258 w 2063750"/>
              <a:gd name="T39" fmla="*/ 1009577 h 1925638"/>
              <a:gd name="T40" fmla="*/ 1456007 w 2063750"/>
              <a:gd name="T41" fmla="*/ 831122 h 1925638"/>
              <a:gd name="T42" fmla="*/ 1514915 w 2063750"/>
              <a:gd name="T43" fmla="*/ 694346 h 1925638"/>
              <a:gd name="T44" fmla="*/ 1484729 w 2063750"/>
              <a:gd name="T45" fmla="*/ 506499 h 1925638"/>
              <a:gd name="T46" fmla="*/ 1323829 w 2063750"/>
              <a:gd name="T47" fmla="*/ 407879 h 1925638"/>
              <a:gd name="T48" fmla="*/ 1277230 w 2063750"/>
              <a:gd name="T49" fmla="*/ 330686 h 1925638"/>
              <a:gd name="T50" fmla="*/ 1483556 w 2063750"/>
              <a:gd name="T51" fmla="*/ 408467 h 1925638"/>
              <a:gd name="T52" fmla="*/ 1585840 w 2063750"/>
              <a:gd name="T53" fmla="*/ 598074 h 1925638"/>
              <a:gd name="T54" fmla="*/ 1556532 w 2063750"/>
              <a:gd name="T55" fmla="*/ 799717 h 1925638"/>
              <a:gd name="T56" fmla="*/ 1444577 w 2063750"/>
              <a:gd name="T57" fmla="*/ 953809 h 1925638"/>
              <a:gd name="T58" fmla="*/ 1379514 w 2063750"/>
              <a:gd name="T59" fmla="*/ 1234993 h 1925638"/>
              <a:gd name="T60" fmla="*/ 1224769 w 2063750"/>
              <a:gd name="T61" fmla="*/ 1299859 h 1925638"/>
              <a:gd name="T62" fmla="*/ 973458 w 2063750"/>
              <a:gd name="T63" fmla="*/ 1301550 h 1925638"/>
              <a:gd name="T64" fmla="*/ 884643 w 2063750"/>
              <a:gd name="T65" fmla="*/ 1352828 h 1925638"/>
              <a:gd name="T66" fmla="*/ 1171315 w 2063750"/>
              <a:gd name="T67" fmla="*/ 1381250 h 1925638"/>
              <a:gd name="T68" fmla="*/ 1609826 w 2063750"/>
              <a:gd name="T69" fmla="*/ 1205732 h 1925638"/>
              <a:gd name="T70" fmla="*/ 1769285 w 2063750"/>
              <a:gd name="T71" fmla="*/ 1202215 h 1925638"/>
              <a:gd name="T72" fmla="*/ 1698033 w 2063750"/>
              <a:gd name="T73" fmla="*/ 1343539 h 1925638"/>
              <a:gd name="T74" fmla="*/ 1830840 w 2063750"/>
              <a:gd name="T75" fmla="*/ 1309461 h 1925638"/>
              <a:gd name="T76" fmla="*/ 1902362 w 2063750"/>
              <a:gd name="T77" fmla="*/ 1344330 h 1925638"/>
              <a:gd name="T78" fmla="*/ 1805632 w 2063750"/>
              <a:gd name="T79" fmla="*/ 1426962 h 1925638"/>
              <a:gd name="T80" fmla="*/ 1115916 w 2063750"/>
              <a:gd name="T81" fmla="*/ 1759833 h 1925638"/>
              <a:gd name="T82" fmla="*/ 544327 w 2063750"/>
              <a:gd name="T83" fmla="*/ 1713829 h 1925638"/>
              <a:gd name="T84" fmla="*/ 50124 w 2063750"/>
              <a:gd name="T85" fmla="*/ 1388576 h 1925638"/>
              <a:gd name="T86" fmla="*/ 277587 w 2063750"/>
              <a:gd name="T87" fmla="*/ 1364841 h 1925638"/>
              <a:gd name="T88" fmla="*/ 557812 w 2063750"/>
              <a:gd name="T89" fmla="*/ 1209541 h 1925638"/>
              <a:gd name="T90" fmla="*/ 1023426 w 2063750"/>
              <a:gd name="T91" fmla="*/ 1057126 h 1925638"/>
              <a:gd name="T92" fmla="*/ 919090 w 2063750"/>
              <a:gd name="T93" fmla="*/ 864876 h 1925638"/>
              <a:gd name="T94" fmla="*/ 854320 w 2063750"/>
              <a:gd name="T95" fmla="*/ 707847 h 1925638"/>
              <a:gd name="T96" fmla="*/ 887730 w 2063750"/>
              <a:gd name="T97" fmla="*/ 478909 h 1925638"/>
              <a:gd name="T98" fmla="*/ 1065042 w 2063750"/>
              <a:gd name="T99" fmla="*/ 350938 h 1925638"/>
              <a:gd name="T100" fmla="*/ 1690144 w 2063750"/>
              <a:gd name="T101" fmla="*/ 203159 h 1925638"/>
              <a:gd name="T102" fmla="*/ 1700127 w 2063750"/>
              <a:gd name="T103" fmla="*/ 250943 h 1925638"/>
              <a:gd name="T104" fmla="*/ 1558014 w 2063750"/>
              <a:gd name="T105" fmla="*/ 348271 h 1925638"/>
              <a:gd name="T106" fmla="*/ 1655497 w 2063750"/>
              <a:gd name="T107" fmla="*/ 206383 h 1925638"/>
              <a:gd name="T108" fmla="*/ 904489 w 2063750"/>
              <a:gd name="T109" fmla="*/ 306056 h 1925638"/>
              <a:gd name="T110" fmla="*/ 895180 w 2063750"/>
              <a:gd name="T111" fmla="*/ 353841 h 1925638"/>
              <a:gd name="T112" fmla="*/ 757001 w 2063750"/>
              <a:gd name="T113" fmla="*/ 243028 h 1925638"/>
              <a:gd name="T114" fmla="*/ 779982 w 2063750"/>
              <a:gd name="T115" fmla="*/ 199933 h 1925638"/>
              <a:gd name="T116" fmla="*/ 1248509 w 2063750"/>
              <a:gd name="T117" fmla="*/ 28478 h 1925638"/>
              <a:gd name="T118" fmla="*/ 1217149 w 2063750"/>
              <a:gd name="T119" fmla="*/ 197882 h 1925638"/>
              <a:gd name="T120" fmla="*/ 1185497 w 2063750"/>
              <a:gd name="T121" fmla="*/ 28478 h 1925638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0" t="0" r="r" b="b"/>
            <a:pathLst>
              <a:path w="2063750" h="1925638">
                <a:moveTo>
                  <a:pt x="1310496" y="957198"/>
                </a:moveTo>
                <a:lnTo>
                  <a:pt x="1315880" y="957198"/>
                </a:lnTo>
                <a:lnTo>
                  <a:pt x="1321581" y="957198"/>
                </a:lnTo>
                <a:lnTo>
                  <a:pt x="1326965" y="958465"/>
                </a:lnTo>
                <a:lnTo>
                  <a:pt x="1332032" y="959732"/>
                </a:lnTo>
                <a:lnTo>
                  <a:pt x="1337099" y="961316"/>
                </a:lnTo>
                <a:lnTo>
                  <a:pt x="1341850" y="963533"/>
                </a:lnTo>
                <a:lnTo>
                  <a:pt x="1346284" y="966383"/>
                </a:lnTo>
                <a:lnTo>
                  <a:pt x="1350718" y="969234"/>
                </a:lnTo>
                <a:lnTo>
                  <a:pt x="1354202" y="973035"/>
                </a:lnTo>
                <a:lnTo>
                  <a:pt x="1357685" y="976519"/>
                </a:lnTo>
                <a:lnTo>
                  <a:pt x="1360536" y="980637"/>
                </a:lnTo>
                <a:lnTo>
                  <a:pt x="1363386" y="985072"/>
                </a:lnTo>
                <a:lnTo>
                  <a:pt x="1365603" y="989506"/>
                </a:lnTo>
                <a:lnTo>
                  <a:pt x="1367503" y="994574"/>
                </a:lnTo>
                <a:lnTo>
                  <a:pt x="1369087" y="999959"/>
                </a:lnTo>
                <a:lnTo>
                  <a:pt x="1369720" y="1005344"/>
                </a:lnTo>
                <a:lnTo>
                  <a:pt x="1370037" y="1010728"/>
                </a:lnTo>
                <a:lnTo>
                  <a:pt x="1369720" y="1016113"/>
                </a:lnTo>
                <a:lnTo>
                  <a:pt x="1369087" y="1021181"/>
                </a:lnTo>
                <a:lnTo>
                  <a:pt x="1367503" y="1026566"/>
                </a:lnTo>
                <a:lnTo>
                  <a:pt x="1365603" y="1031634"/>
                </a:lnTo>
                <a:lnTo>
                  <a:pt x="1363386" y="1036385"/>
                </a:lnTo>
                <a:lnTo>
                  <a:pt x="1360536" y="1040503"/>
                </a:lnTo>
                <a:lnTo>
                  <a:pt x="1357685" y="1044620"/>
                </a:lnTo>
                <a:lnTo>
                  <a:pt x="1354202" y="1048738"/>
                </a:lnTo>
                <a:lnTo>
                  <a:pt x="1350718" y="1051906"/>
                </a:lnTo>
                <a:lnTo>
                  <a:pt x="1346284" y="1055073"/>
                </a:lnTo>
                <a:lnTo>
                  <a:pt x="1341850" y="1057290"/>
                </a:lnTo>
                <a:lnTo>
                  <a:pt x="1337099" y="1059507"/>
                </a:lnTo>
                <a:lnTo>
                  <a:pt x="1332032" y="1061408"/>
                </a:lnTo>
                <a:lnTo>
                  <a:pt x="1326965" y="1062675"/>
                </a:lnTo>
                <a:lnTo>
                  <a:pt x="1321581" y="1063308"/>
                </a:lnTo>
                <a:lnTo>
                  <a:pt x="1315880" y="1063625"/>
                </a:lnTo>
                <a:lnTo>
                  <a:pt x="1310496" y="1063308"/>
                </a:lnTo>
                <a:lnTo>
                  <a:pt x="1305428" y="1062675"/>
                </a:lnTo>
                <a:lnTo>
                  <a:pt x="1300361" y="1061408"/>
                </a:lnTo>
                <a:lnTo>
                  <a:pt x="1295294" y="1059507"/>
                </a:lnTo>
                <a:lnTo>
                  <a:pt x="1290543" y="1057290"/>
                </a:lnTo>
                <a:lnTo>
                  <a:pt x="1286109" y="1055073"/>
                </a:lnTo>
                <a:lnTo>
                  <a:pt x="1281992" y="1051906"/>
                </a:lnTo>
                <a:lnTo>
                  <a:pt x="1278191" y="1048738"/>
                </a:lnTo>
                <a:lnTo>
                  <a:pt x="1275024" y="1044620"/>
                </a:lnTo>
                <a:lnTo>
                  <a:pt x="1271857" y="1040503"/>
                </a:lnTo>
                <a:lnTo>
                  <a:pt x="1269324" y="1036385"/>
                </a:lnTo>
                <a:lnTo>
                  <a:pt x="1267107" y="1031634"/>
                </a:lnTo>
                <a:lnTo>
                  <a:pt x="1265206" y="1026566"/>
                </a:lnTo>
                <a:lnTo>
                  <a:pt x="1263940" y="1021181"/>
                </a:lnTo>
                <a:lnTo>
                  <a:pt x="1263306" y="1016113"/>
                </a:lnTo>
                <a:lnTo>
                  <a:pt x="1262989" y="1010728"/>
                </a:lnTo>
                <a:lnTo>
                  <a:pt x="1263306" y="1005344"/>
                </a:lnTo>
                <a:lnTo>
                  <a:pt x="1263940" y="999959"/>
                </a:lnTo>
                <a:lnTo>
                  <a:pt x="1265206" y="994574"/>
                </a:lnTo>
                <a:lnTo>
                  <a:pt x="1267107" y="989506"/>
                </a:lnTo>
                <a:lnTo>
                  <a:pt x="1269324" y="985072"/>
                </a:lnTo>
                <a:lnTo>
                  <a:pt x="1271857" y="980637"/>
                </a:lnTo>
                <a:lnTo>
                  <a:pt x="1275024" y="976519"/>
                </a:lnTo>
                <a:lnTo>
                  <a:pt x="1278191" y="973035"/>
                </a:lnTo>
                <a:lnTo>
                  <a:pt x="1281992" y="969234"/>
                </a:lnTo>
                <a:lnTo>
                  <a:pt x="1286109" y="966383"/>
                </a:lnTo>
                <a:lnTo>
                  <a:pt x="1290543" y="963533"/>
                </a:lnTo>
                <a:lnTo>
                  <a:pt x="1295294" y="961316"/>
                </a:lnTo>
                <a:lnTo>
                  <a:pt x="1300361" y="959732"/>
                </a:lnTo>
                <a:lnTo>
                  <a:pt x="1305428" y="958465"/>
                </a:lnTo>
                <a:lnTo>
                  <a:pt x="1310496" y="957198"/>
                </a:lnTo>
                <a:close/>
                <a:moveTo>
                  <a:pt x="1856524" y="666750"/>
                </a:moveTo>
                <a:lnTo>
                  <a:pt x="2002690" y="666750"/>
                </a:lnTo>
                <a:lnTo>
                  <a:pt x="2005874" y="667066"/>
                </a:lnTo>
                <a:lnTo>
                  <a:pt x="2009695" y="667382"/>
                </a:lnTo>
                <a:lnTo>
                  <a:pt x="2012561" y="668330"/>
                </a:lnTo>
                <a:lnTo>
                  <a:pt x="2016064" y="669595"/>
                </a:lnTo>
                <a:lnTo>
                  <a:pt x="2018930" y="670859"/>
                </a:lnTo>
                <a:lnTo>
                  <a:pt x="2021796" y="672755"/>
                </a:lnTo>
                <a:lnTo>
                  <a:pt x="2024344" y="674335"/>
                </a:lnTo>
                <a:lnTo>
                  <a:pt x="2026891" y="676863"/>
                </a:lnTo>
                <a:lnTo>
                  <a:pt x="2029121" y="679076"/>
                </a:lnTo>
                <a:lnTo>
                  <a:pt x="2031031" y="681920"/>
                </a:lnTo>
                <a:lnTo>
                  <a:pt x="2032623" y="684764"/>
                </a:lnTo>
                <a:lnTo>
                  <a:pt x="2034216" y="687292"/>
                </a:lnTo>
                <a:lnTo>
                  <a:pt x="2035489" y="690769"/>
                </a:lnTo>
                <a:lnTo>
                  <a:pt x="2036126" y="693929"/>
                </a:lnTo>
                <a:lnTo>
                  <a:pt x="2036763" y="697405"/>
                </a:lnTo>
                <a:lnTo>
                  <a:pt x="2036763" y="700566"/>
                </a:lnTo>
                <a:lnTo>
                  <a:pt x="2036763" y="704358"/>
                </a:lnTo>
                <a:lnTo>
                  <a:pt x="2036126" y="707834"/>
                </a:lnTo>
                <a:lnTo>
                  <a:pt x="2035489" y="710995"/>
                </a:lnTo>
                <a:lnTo>
                  <a:pt x="2034216" y="714155"/>
                </a:lnTo>
                <a:lnTo>
                  <a:pt x="2032623" y="716999"/>
                </a:lnTo>
                <a:lnTo>
                  <a:pt x="2031031" y="720160"/>
                </a:lnTo>
                <a:lnTo>
                  <a:pt x="2029121" y="722688"/>
                </a:lnTo>
                <a:lnTo>
                  <a:pt x="2026891" y="724900"/>
                </a:lnTo>
                <a:lnTo>
                  <a:pt x="2024344" y="727112"/>
                </a:lnTo>
                <a:lnTo>
                  <a:pt x="2021796" y="729009"/>
                </a:lnTo>
                <a:lnTo>
                  <a:pt x="2018930" y="730905"/>
                </a:lnTo>
                <a:lnTo>
                  <a:pt x="2016064" y="732169"/>
                </a:lnTo>
                <a:lnTo>
                  <a:pt x="2012561" y="733433"/>
                </a:lnTo>
                <a:lnTo>
                  <a:pt x="2009695" y="734381"/>
                </a:lnTo>
                <a:lnTo>
                  <a:pt x="2005874" y="734697"/>
                </a:lnTo>
                <a:lnTo>
                  <a:pt x="2002690" y="735013"/>
                </a:lnTo>
                <a:lnTo>
                  <a:pt x="1856524" y="735013"/>
                </a:lnTo>
                <a:lnTo>
                  <a:pt x="1853339" y="734697"/>
                </a:lnTo>
                <a:lnTo>
                  <a:pt x="1849518" y="734381"/>
                </a:lnTo>
                <a:lnTo>
                  <a:pt x="1846652" y="733433"/>
                </a:lnTo>
                <a:lnTo>
                  <a:pt x="1843149" y="732169"/>
                </a:lnTo>
                <a:lnTo>
                  <a:pt x="1840283" y="730905"/>
                </a:lnTo>
                <a:lnTo>
                  <a:pt x="1837417" y="729009"/>
                </a:lnTo>
                <a:lnTo>
                  <a:pt x="1834870" y="727112"/>
                </a:lnTo>
                <a:lnTo>
                  <a:pt x="1832322" y="724900"/>
                </a:lnTo>
                <a:lnTo>
                  <a:pt x="1830093" y="722688"/>
                </a:lnTo>
                <a:lnTo>
                  <a:pt x="1828182" y="720160"/>
                </a:lnTo>
                <a:lnTo>
                  <a:pt x="1826590" y="716999"/>
                </a:lnTo>
                <a:lnTo>
                  <a:pt x="1824998" y="714155"/>
                </a:lnTo>
                <a:lnTo>
                  <a:pt x="1823724" y="710995"/>
                </a:lnTo>
                <a:lnTo>
                  <a:pt x="1823087" y="707834"/>
                </a:lnTo>
                <a:lnTo>
                  <a:pt x="1822450" y="704358"/>
                </a:lnTo>
                <a:lnTo>
                  <a:pt x="1822450" y="700566"/>
                </a:lnTo>
                <a:lnTo>
                  <a:pt x="1822450" y="697405"/>
                </a:lnTo>
                <a:lnTo>
                  <a:pt x="1823087" y="693929"/>
                </a:lnTo>
                <a:lnTo>
                  <a:pt x="1823724" y="690769"/>
                </a:lnTo>
                <a:lnTo>
                  <a:pt x="1824998" y="687292"/>
                </a:lnTo>
                <a:lnTo>
                  <a:pt x="1826590" y="684764"/>
                </a:lnTo>
                <a:lnTo>
                  <a:pt x="1828182" y="681920"/>
                </a:lnTo>
                <a:lnTo>
                  <a:pt x="1830093" y="679076"/>
                </a:lnTo>
                <a:lnTo>
                  <a:pt x="1832322" y="676863"/>
                </a:lnTo>
                <a:lnTo>
                  <a:pt x="1834870" y="674335"/>
                </a:lnTo>
                <a:lnTo>
                  <a:pt x="1837417" y="672755"/>
                </a:lnTo>
                <a:lnTo>
                  <a:pt x="1840283" y="670859"/>
                </a:lnTo>
                <a:lnTo>
                  <a:pt x="1843149" y="669595"/>
                </a:lnTo>
                <a:lnTo>
                  <a:pt x="1846652" y="668330"/>
                </a:lnTo>
                <a:lnTo>
                  <a:pt x="1849518" y="667382"/>
                </a:lnTo>
                <a:lnTo>
                  <a:pt x="1853339" y="667066"/>
                </a:lnTo>
                <a:lnTo>
                  <a:pt x="1856524" y="666750"/>
                </a:lnTo>
                <a:close/>
                <a:moveTo>
                  <a:pt x="629654" y="666750"/>
                </a:moveTo>
                <a:lnTo>
                  <a:pt x="775285" y="666750"/>
                </a:lnTo>
                <a:lnTo>
                  <a:pt x="778783" y="667066"/>
                </a:lnTo>
                <a:lnTo>
                  <a:pt x="781962" y="667382"/>
                </a:lnTo>
                <a:lnTo>
                  <a:pt x="785460" y="668330"/>
                </a:lnTo>
                <a:lnTo>
                  <a:pt x="788640" y="669595"/>
                </a:lnTo>
                <a:lnTo>
                  <a:pt x="791819" y="670859"/>
                </a:lnTo>
                <a:lnTo>
                  <a:pt x="794363" y="672755"/>
                </a:lnTo>
                <a:lnTo>
                  <a:pt x="797225" y="674335"/>
                </a:lnTo>
                <a:lnTo>
                  <a:pt x="799451" y="676863"/>
                </a:lnTo>
                <a:lnTo>
                  <a:pt x="801677" y="679076"/>
                </a:lnTo>
                <a:lnTo>
                  <a:pt x="803902" y="681920"/>
                </a:lnTo>
                <a:lnTo>
                  <a:pt x="805492" y="684764"/>
                </a:lnTo>
                <a:lnTo>
                  <a:pt x="806764" y="687292"/>
                </a:lnTo>
                <a:lnTo>
                  <a:pt x="808036" y="690769"/>
                </a:lnTo>
                <a:lnTo>
                  <a:pt x="808990" y="693929"/>
                </a:lnTo>
                <a:lnTo>
                  <a:pt x="809626" y="697405"/>
                </a:lnTo>
                <a:lnTo>
                  <a:pt x="809626" y="700566"/>
                </a:lnTo>
                <a:lnTo>
                  <a:pt x="809626" y="704358"/>
                </a:lnTo>
                <a:lnTo>
                  <a:pt x="808990" y="707834"/>
                </a:lnTo>
                <a:lnTo>
                  <a:pt x="808036" y="710995"/>
                </a:lnTo>
                <a:lnTo>
                  <a:pt x="806764" y="714155"/>
                </a:lnTo>
                <a:lnTo>
                  <a:pt x="805492" y="716999"/>
                </a:lnTo>
                <a:lnTo>
                  <a:pt x="803902" y="720160"/>
                </a:lnTo>
                <a:lnTo>
                  <a:pt x="801677" y="722688"/>
                </a:lnTo>
                <a:lnTo>
                  <a:pt x="799451" y="724900"/>
                </a:lnTo>
                <a:lnTo>
                  <a:pt x="797225" y="727112"/>
                </a:lnTo>
                <a:lnTo>
                  <a:pt x="794363" y="729009"/>
                </a:lnTo>
                <a:lnTo>
                  <a:pt x="791819" y="730905"/>
                </a:lnTo>
                <a:lnTo>
                  <a:pt x="788640" y="732169"/>
                </a:lnTo>
                <a:lnTo>
                  <a:pt x="785460" y="733433"/>
                </a:lnTo>
                <a:lnTo>
                  <a:pt x="781962" y="734381"/>
                </a:lnTo>
                <a:lnTo>
                  <a:pt x="778783" y="734697"/>
                </a:lnTo>
                <a:lnTo>
                  <a:pt x="775285" y="735013"/>
                </a:lnTo>
                <a:lnTo>
                  <a:pt x="629654" y="735013"/>
                </a:lnTo>
                <a:lnTo>
                  <a:pt x="626156" y="734697"/>
                </a:lnTo>
                <a:lnTo>
                  <a:pt x="622976" y="734381"/>
                </a:lnTo>
                <a:lnTo>
                  <a:pt x="619479" y="733433"/>
                </a:lnTo>
                <a:lnTo>
                  <a:pt x="616299" y="732169"/>
                </a:lnTo>
                <a:lnTo>
                  <a:pt x="613119" y="730905"/>
                </a:lnTo>
                <a:lnTo>
                  <a:pt x="610576" y="729009"/>
                </a:lnTo>
                <a:lnTo>
                  <a:pt x="607714" y="727112"/>
                </a:lnTo>
                <a:lnTo>
                  <a:pt x="605488" y="724900"/>
                </a:lnTo>
                <a:lnTo>
                  <a:pt x="603262" y="722688"/>
                </a:lnTo>
                <a:lnTo>
                  <a:pt x="601036" y="720160"/>
                </a:lnTo>
                <a:lnTo>
                  <a:pt x="599447" y="716999"/>
                </a:lnTo>
                <a:lnTo>
                  <a:pt x="598175" y="714155"/>
                </a:lnTo>
                <a:lnTo>
                  <a:pt x="596903" y="710995"/>
                </a:lnTo>
                <a:lnTo>
                  <a:pt x="596267" y="707834"/>
                </a:lnTo>
                <a:lnTo>
                  <a:pt x="595313" y="704358"/>
                </a:lnTo>
                <a:lnTo>
                  <a:pt x="595313" y="700566"/>
                </a:lnTo>
                <a:lnTo>
                  <a:pt x="595313" y="697405"/>
                </a:lnTo>
                <a:lnTo>
                  <a:pt x="596267" y="693929"/>
                </a:lnTo>
                <a:lnTo>
                  <a:pt x="596903" y="690769"/>
                </a:lnTo>
                <a:lnTo>
                  <a:pt x="598175" y="687292"/>
                </a:lnTo>
                <a:lnTo>
                  <a:pt x="599447" y="684764"/>
                </a:lnTo>
                <a:lnTo>
                  <a:pt x="601036" y="681920"/>
                </a:lnTo>
                <a:lnTo>
                  <a:pt x="603262" y="679076"/>
                </a:lnTo>
                <a:lnTo>
                  <a:pt x="605488" y="676863"/>
                </a:lnTo>
                <a:lnTo>
                  <a:pt x="607714" y="674335"/>
                </a:lnTo>
                <a:lnTo>
                  <a:pt x="610576" y="672755"/>
                </a:lnTo>
                <a:lnTo>
                  <a:pt x="613119" y="670859"/>
                </a:lnTo>
                <a:lnTo>
                  <a:pt x="616299" y="669595"/>
                </a:lnTo>
                <a:lnTo>
                  <a:pt x="619479" y="668330"/>
                </a:lnTo>
                <a:lnTo>
                  <a:pt x="622976" y="667382"/>
                </a:lnTo>
                <a:lnTo>
                  <a:pt x="626156" y="667066"/>
                </a:lnTo>
                <a:lnTo>
                  <a:pt x="629654" y="666750"/>
                </a:lnTo>
                <a:close/>
                <a:moveTo>
                  <a:pt x="1315880" y="528637"/>
                </a:moveTo>
                <a:lnTo>
                  <a:pt x="1321897" y="528954"/>
                </a:lnTo>
                <a:lnTo>
                  <a:pt x="1327598" y="529904"/>
                </a:lnTo>
                <a:lnTo>
                  <a:pt x="1333615" y="531805"/>
                </a:lnTo>
                <a:lnTo>
                  <a:pt x="1339316" y="534655"/>
                </a:lnTo>
                <a:lnTo>
                  <a:pt x="1345017" y="537823"/>
                </a:lnTo>
                <a:lnTo>
                  <a:pt x="1350084" y="541941"/>
                </a:lnTo>
                <a:lnTo>
                  <a:pt x="1354835" y="546375"/>
                </a:lnTo>
                <a:lnTo>
                  <a:pt x="1359586" y="551760"/>
                </a:lnTo>
                <a:lnTo>
                  <a:pt x="1364020" y="557778"/>
                </a:lnTo>
                <a:lnTo>
                  <a:pt x="1367503" y="564430"/>
                </a:lnTo>
                <a:lnTo>
                  <a:pt x="1370987" y="571398"/>
                </a:lnTo>
                <a:lnTo>
                  <a:pt x="1373837" y="579634"/>
                </a:lnTo>
                <a:lnTo>
                  <a:pt x="1375104" y="583751"/>
                </a:lnTo>
                <a:lnTo>
                  <a:pt x="1376371" y="588186"/>
                </a:lnTo>
                <a:lnTo>
                  <a:pt x="1377955" y="597055"/>
                </a:lnTo>
                <a:lnTo>
                  <a:pt x="1379222" y="606557"/>
                </a:lnTo>
                <a:lnTo>
                  <a:pt x="1379538" y="616377"/>
                </a:lnTo>
                <a:lnTo>
                  <a:pt x="1379222" y="627463"/>
                </a:lnTo>
                <a:lnTo>
                  <a:pt x="1378905" y="637915"/>
                </a:lnTo>
                <a:lnTo>
                  <a:pt x="1378588" y="647101"/>
                </a:lnTo>
                <a:lnTo>
                  <a:pt x="1377955" y="655970"/>
                </a:lnTo>
                <a:lnTo>
                  <a:pt x="1376054" y="673074"/>
                </a:lnTo>
                <a:lnTo>
                  <a:pt x="1373204" y="690179"/>
                </a:lnTo>
                <a:lnTo>
                  <a:pt x="1370037" y="706967"/>
                </a:lnTo>
                <a:lnTo>
                  <a:pt x="1366237" y="725021"/>
                </a:lnTo>
                <a:lnTo>
                  <a:pt x="1361803" y="745293"/>
                </a:lnTo>
                <a:lnTo>
                  <a:pt x="1357369" y="769366"/>
                </a:lnTo>
                <a:lnTo>
                  <a:pt x="1352301" y="797873"/>
                </a:lnTo>
                <a:lnTo>
                  <a:pt x="1346917" y="830815"/>
                </a:lnTo>
                <a:lnTo>
                  <a:pt x="1344384" y="849503"/>
                </a:lnTo>
                <a:lnTo>
                  <a:pt x="1341533" y="870092"/>
                </a:lnTo>
                <a:lnTo>
                  <a:pt x="1338683" y="892264"/>
                </a:lnTo>
                <a:lnTo>
                  <a:pt x="1335832" y="916654"/>
                </a:lnTo>
                <a:lnTo>
                  <a:pt x="1296561" y="916654"/>
                </a:lnTo>
                <a:lnTo>
                  <a:pt x="1293710" y="892264"/>
                </a:lnTo>
                <a:lnTo>
                  <a:pt x="1290860" y="870092"/>
                </a:lnTo>
                <a:lnTo>
                  <a:pt x="1288326" y="849820"/>
                </a:lnTo>
                <a:lnTo>
                  <a:pt x="1285792" y="831132"/>
                </a:lnTo>
                <a:lnTo>
                  <a:pt x="1280092" y="797873"/>
                </a:lnTo>
                <a:lnTo>
                  <a:pt x="1275341" y="769366"/>
                </a:lnTo>
                <a:lnTo>
                  <a:pt x="1270590" y="745293"/>
                </a:lnTo>
                <a:lnTo>
                  <a:pt x="1266473" y="725021"/>
                </a:lnTo>
                <a:lnTo>
                  <a:pt x="1262356" y="706967"/>
                </a:lnTo>
                <a:lnTo>
                  <a:pt x="1258872" y="690179"/>
                </a:lnTo>
                <a:lnTo>
                  <a:pt x="1256339" y="673074"/>
                </a:lnTo>
                <a:lnTo>
                  <a:pt x="1254438" y="655970"/>
                </a:lnTo>
                <a:lnTo>
                  <a:pt x="1253805" y="647101"/>
                </a:lnTo>
                <a:lnTo>
                  <a:pt x="1252855" y="637915"/>
                </a:lnTo>
                <a:lnTo>
                  <a:pt x="1252538" y="627463"/>
                </a:lnTo>
                <a:lnTo>
                  <a:pt x="1252538" y="616377"/>
                </a:lnTo>
                <a:lnTo>
                  <a:pt x="1252855" y="606557"/>
                </a:lnTo>
                <a:lnTo>
                  <a:pt x="1254122" y="597055"/>
                </a:lnTo>
                <a:lnTo>
                  <a:pt x="1255705" y="588186"/>
                </a:lnTo>
                <a:lnTo>
                  <a:pt x="1256972" y="583751"/>
                </a:lnTo>
                <a:lnTo>
                  <a:pt x="1258239" y="579634"/>
                </a:lnTo>
                <a:lnTo>
                  <a:pt x="1261406" y="571398"/>
                </a:lnTo>
                <a:lnTo>
                  <a:pt x="1264573" y="564430"/>
                </a:lnTo>
                <a:lnTo>
                  <a:pt x="1268374" y="557778"/>
                </a:lnTo>
                <a:lnTo>
                  <a:pt x="1272807" y="551760"/>
                </a:lnTo>
                <a:lnTo>
                  <a:pt x="1277241" y="546375"/>
                </a:lnTo>
                <a:lnTo>
                  <a:pt x="1281992" y="541941"/>
                </a:lnTo>
                <a:lnTo>
                  <a:pt x="1287376" y="537823"/>
                </a:lnTo>
                <a:lnTo>
                  <a:pt x="1293077" y="534655"/>
                </a:lnTo>
                <a:lnTo>
                  <a:pt x="1298778" y="531805"/>
                </a:lnTo>
                <a:lnTo>
                  <a:pt x="1304162" y="529904"/>
                </a:lnTo>
                <a:lnTo>
                  <a:pt x="1310179" y="528954"/>
                </a:lnTo>
                <a:lnTo>
                  <a:pt x="1315880" y="528637"/>
                </a:lnTo>
                <a:close/>
                <a:moveTo>
                  <a:pt x="1316038" y="427125"/>
                </a:moveTo>
                <a:lnTo>
                  <a:pt x="1306196" y="427443"/>
                </a:lnTo>
                <a:lnTo>
                  <a:pt x="1296353" y="427761"/>
                </a:lnTo>
                <a:lnTo>
                  <a:pt x="1283971" y="428715"/>
                </a:lnTo>
                <a:lnTo>
                  <a:pt x="1269048" y="430622"/>
                </a:lnTo>
                <a:lnTo>
                  <a:pt x="1252221" y="432529"/>
                </a:lnTo>
                <a:lnTo>
                  <a:pt x="1233806" y="435390"/>
                </a:lnTo>
                <a:lnTo>
                  <a:pt x="1224281" y="437615"/>
                </a:lnTo>
                <a:lnTo>
                  <a:pt x="1214121" y="439523"/>
                </a:lnTo>
                <a:lnTo>
                  <a:pt x="1204278" y="441748"/>
                </a:lnTo>
                <a:lnTo>
                  <a:pt x="1193483" y="444609"/>
                </a:lnTo>
                <a:lnTo>
                  <a:pt x="1183323" y="447470"/>
                </a:lnTo>
                <a:lnTo>
                  <a:pt x="1172528" y="450967"/>
                </a:lnTo>
                <a:lnTo>
                  <a:pt x="1161733" y="454463"/>
                </a:lnTo>
                <a:lnTo>
                  <a:pt x="1150938" y="458914"/>
                </a:lnTo>
                <a:lnTo>
                  <a:pt x="1140143" y="463364"/>
                </a:lnTo>
                <a:lnTo>
                  <a:pt x="1129348" y="467814"/>
                </a:lnTo>
                <a:lnTo>
                  <a:pt x="1118871" y="473218"/>
                </a:lnTo>
                <a:lnTo>
                  <a:pt x="1108393" y="478940"/>
                </a:lnTo>
                <a:lnTo>
                  <a:pt x="1097916" y="484980"/>
                </a:lnTo>
                <a:lnTo>
                  <a:pt x="1088073" y="491338"/>
                </a:lnTo>
                <a:lnTo>
                  <a:pt x="1078231" y="498331"/>
                </a:lnTo>
                <a:lnTo>
                  <a:pt x="1069023" y="505960"/>
                </a:lnTo>
                <a:lnTo>
                  <a:pt x="1059498" y="514225"/>
                </a:lnTo>
                <a:lnTo>
                  <a:pt x="1050926" y="522808"/>
                </a:lnTo>
                <a:lnTo>
                  <a:pt x="1043623" y="530755"/>
                </a:lnTo>
                <a:lnTo>
                  <a:pt x="1036638" y="539656"/>
                </a:lnTo>
                <a:lnTo>
                  <a:pt x="1029971" y="548557"/>
                </a:lnTo>
                <a:lnTo>
                  <a:pt x="1023938" y="557775"/>
                </a:lnTo>
                <a:lnTo>
                  <a:pt x="1018541" y="567312"/>
                </a:lnTo>
                <a:lnTo>
                  <a:pt x="1013461" y="577166"/>
                </a:lnTo>
                <a:lnTo>
                  <a:pt x="1009333" y="587656"/>
                </a:lnTo>
                <a:lnTo>
                  <a:pt x="1005206" y="598464"/>
                </a:lnTo>
                <a:lnTo>
                  <a:pt x="1001713" y="608954"/>
                </a:lnTo>
                <a:lnTo>
                  <a:pt x="998856" y="620398"/>
                </a:lnTo>
                <a:lnTo>
                  <a:pt x="996633" y="632160"/>
                </a:lnTo>
                <a:lnTo>
                  <a:pt x="994728" y="643922"/>
                </a:lnTo>
                <a:lnTo>
                  <a:pt x="993458" y="656319"/>
                </a:lnTo>
                <a:lnTo>
                  <a:pt x="992506" y="668716"/>
                </a:lnTo>
                <a:lnTo>
                  <a:pt x="992506" y="681750"/>
                </a:lnTo>
                <a:lnTo>
                  <a:pt x="992506" y="694783"/>
                </a:lnTo>
                <a:lnTo>
                  <a:pt x="993141" y="707498"/>
                </a:lnTo>
                <a:lnTo>
                  <a:pt x="994093" y="719260"/>
                </a:lnTo>
                <a:lnTo>
                  <a:pt x="994728" y="730704"/>
                </a:lnTo>
                <a:lnTo>
                  <a:pt x="996316" y="741829"/>
                </a:lnTo>
                <a:lnTo>
                  <a:pt x="997586" y="752002"/>
                </a:lnTo>
                <a:lnTo>
                  <a:pt x="998856" y="762174"/>
                </a:lnTo>
                <a:lnTo>
                  <a:pt x="1000443" y="771393"/>
                </a:lnTo>
                <a:lnTo>
                  <a:pt x="1002031" y="780611"/>
                </a:lnTo>
                <a:lnTo>
                  <a:pt x="1003936" y="789194"/>
                </a:lnTo>
                <a:lnTo>
                  <a:pt x="1005841" y="797777"/>
                </a:lnTo>
                <a:lnTo>
                  <a:pt x="1008063" y="805724"/>
                </a:lnTo>
                <a:lnTo>
                  <a:pt x="1010603" y="813035"/>
                </a:lnTo>
                <a:lnTo>
                  <a:pt x="1012826" y="820347"/>
                </a:lnTo>
                <a:lnTo>
                  <a:pt x="1015683" y="827022"/>
                </a:lnTo>
                <a:lnTo>
                  <a:pt x="1018223" y="833698"/>
                </a:lnTo>
                <a:lnTo>
                  <a:pt x="1020763" y="840055"/>
                </a:lnTo>
                <a:lnTo>
                  <a:pt x="1023621" y="846095"/>
                </a:lnTo>
                <a:lnTo>
                  <a:pt x="1026478" y="851817"/>
                </a:lnTo>
                <a:lnTo>
                  <a:pt x="1032828" y="862943"/>
                </a:lnTo>
                <a:lnTo>
                  <a:pt x="1039496" y="872797"/>
                </a:lnTo>
                <a:lnTo>
                  <a:pt x="1046481" y="882652"/>
                </a:lnTo>
                <a:lnTo>
                  <a:pt x="1053466" y="891552"/>
                </a:lnTo>
                <a:lnTo>
                  <a:pt x="1061086" y="900135"/>
                </a:lnTo>
                <a:lnTo>
                  <a:pt x="1076643" y="917301"/>
                </a:lnTo>
                <a:lnTo>
                  <a:pt x="1091883" y="934467"/>
                </a:lnTo>
                <a:lnTo>
                  <a:pt x="1099821" y="943367"/>
                </a:lnTo>
                <a:lnTo>
                  <a:pt x="1107441" y="952904"/>
                </a:lnTo>
                <a:lnTo>
                  <a:pt x="1115061" y="962758"/>
                </a:lnTo>
                <a:lnTo>
                  <a:pt x="1122681" y="973566"/>
                </a:lnTo>
                <a:lnTo>
                  <a:pt x="1129983" y="985010"/>
                </a:lnTo>
                <a:lnTo>
                  <a:pt x="1136968" y="996772"/>
                </a:lnTo>
                <a:lnTo>
                  <a:pt x="1143953" y="1009805"/>
                </a:lnTo>
                <a:lnTo>
                  <a:pt x="1150938" y="1024427"/>
                </a:lnTo>
                <a:lnTo>
                  <a:pt x="1153796" y="1031739"/>
                </a:lnTo>
                <a:lnTo>
                  <a:pt x="1157288" y="1039686"/>
                </a:lnTo>
                <a:lnTo>
                  <a:pt x="1160146" y="1047633"/>
                </a:lnTo>
                <a:lnTo>
                  <a:pt x="1162686" y="1056216"/>
                </a:lnTo>
                <a:lnTo>
                  <a:pt x="1165543" y="1064799"/>
                </a:lnTo>
                <a:lnTo>
                  <a:pt x="1168083" y="1074017"/>
                </a:lnTo>
                <a:lnTo>
                  <a:pt x="1170941" y="1083554"/>
                </a:lnTo>
                <a:lnTo>
                  <a:pt x="1173163" y="1093408"/>
                </a:lnTo>
                <a:lnTo>
                  <a:pt x="1175386" y="1103580"/>
                </a:lnTo>
                <a:lnTo>
                  <a:pt x="1177608" y="1114388"/>
                </a:lnTo>
                <a:lnTo>
                  <a:pt x="1179513" y="1125196"/>
                </a:lnTo>
                <a:lnTo>
                  <a:pt x="1181418" y="1136958"/>
                </a:lnTo>
                <a:lnTo>
                  <a:pt x="1181680" y="1141412"/>
                </a:lnTo>
                <a:lnTo>
                  <a:pt x="1456680" y="1141412"/>
                </a:lnTo>
                <a:lnTo>
                  <a:pt x="1456691" y="1136958"/>
                </a:lnTo>
                <a:lnTo>
                  <a:pt x="1458596" y="1125196"/>
                </a:lnTo>
                <a:lnTo>
                  <a:pt x="1460818" y="1114388"/>
                </a:lnTo>
                <a:lnTo>
                  <a:pt x="1462723" y="1103580"/>
                </a:lnTo>
                <a:lnTo>
                  <a:pt x="1464946" y="1093408"/>
                </a:lnTo>
                <a:lnTo>
                  <a:pt x="1467486" y="1083554"/>
                </a:lnTo>
                <a:lnTo>
                  <a:pt x="1470026" y="1074017"/>
                </a:lnTo>
                <a:lnTo>
                  <a:pt x="1472883" y="1064799"/>
                </a:lnTo>
                <a:lnTo>
                  <a:pt x="1475423" y="1056216"/>
                </a:lnTo>
                <a:lnTo>
                  <a:pt x="1478281" y="1047633"/>
                </a:lnTo>
                <a:lnTo>
                  <a:pt x="1481456" y="1039686"/>
                </a:lnTo>
                <a:lnTo>
                  <a:pt x="1484313" y="1031739"/>
                </a:lnTo>
                <a:lnTo>
                  <a:pt x="1487806" y="1024427"/>
                </a:lnTo>
                <a:lnTo>
                  <a:pt x="1494156" y="1009805"/>
                </a:lnTo>
                <a:lnTo>
                  <a:pt x="1501141" y="996772"/>
                </a:lnTo>
                <a:lnTo>
                  <a:pt x="1508443" y="985010"/>
                </a:lnTo>
                <a:lnTo>
                  <a:pt x="1515746" y="973566"/>
                </a:lnTo>
                <a:lnTo>
                  <a:pt x="1523048" y="962758"/>
                </a:lnTo>
                <a:lnTo>
                  <a:pt x="1530986" y="952904"/>
                </a:lnTo>
                <a:lnTo>
                  <a:pt x="1538606" y="943367"/>
                </a:lnTo>
                <a:lnTo>
                  <a:pt x="1546543" y="934467"/>
                </a:lnTo>
                <a:lnTo>
                  <a:pt x="1561466" y="917301"/>
                </a:lnTo>
                <a:lnTo>
                  <a:pt x="1577341" y="900135"/>
                </a:lnTo>
                <a:lnTo>
                  <a:pt x="1584643" y="891552"/>
                </a:lnTo>
                <a:lnTo>
                  <a:pt x="1591946" y="882652"/>
                </a:lnTo>
                <a:lnTo>
                  <a:pt x="1598613" y="872797"/>
                </a:lnTo>
                <a:lnTo>
                  <a:pt x="1605281" y="862943"/>
                </a:lnTo>
                <a:lnTo>
                  <a:pt x="1611631" y="851817"/>
                </a:lnTo>
                <a:lnTo>
                  <a:pt x="1614806" y="846095"/>
                </a:lnTo>
                <a:lnTo>
                  <a:pt x="1617346" y="840055"/>
                </a:lnTo>
                <a:lnTo>
                  <a:pt x="1620203" y="833698"/>
                </a:lnTo>
                <a:lnTo>
                  <a:pt x="1623061" y="827022"/>
                </a:lnTo>
                <a:lnTo>
                  <a:pt x="1625283" y="820347"/>
                </a:lnTo>
                <a:lnTo>
                  <a:pt x="1628141" y="813035"/>
                </a:lnTo>
                <a:lnTo>
                  <a:pt x="1630046" y="805724"/>
                </a:lnTo>
                <a:lnTo>
                  <a:pt x="1632268" y="797777"/>
                </a:lnTo>
                <a:lnTo>
                  <a:pt x="1634491" y="789194"/>
                </a:lnTo>
                <a:lnTo>
                  <a:pt x="1636396" y="780611"/>
                </a:lnTo>
                <a:lnTo>
                  <a:pt x="1637983" y="771393"/>
                </a:lnTo>
                <a:lnTo>
                  <a:pt x="1639571" y="762174"/>
                </a:lnTo>
                <a:lnTo>
                  <a:pt x="1641158" y="752002"/>
                </a:lnTo>
                <a:lnTo>
                  <a:pt x="1642428" y="741829"/>
                </a:lnTo>
                <a:lnTo>
                  <a:pt x="1643381" y="730704"/>
                </a:lnTo>
                <a:lnTo>
                  <a:pt x="1644333" y="719260"/>
                </a:lnTo>
                <a:lnTo>
                  <a:pt x="1644968" y="707498"/>
                </a:lnTo>
                <a:lnTo>
                  <a:pt x="1645603" y="694783"/>
                </a:lnTo>
                <a:lnTo>
                  <a:pt x="1645921" y="681750"/>
                </a:lnTo>
                <a:lnTo>
                  <a:pt x="1645603" y="668716"/>
                </a:lnTo>
                <a:lnTo>
                  <a:pt x="1644968" y="656319"/>
                </a:lnTo>
                <a:lnTo>
                  <a:pt x="1643698" y="643922"/>
                </a:lnTo>
                <a:lnTo>
                  <a:pt x="1641793" y="632160"/>
                </a:lnTo>
                <a:lnTo>
                  <a:pt x="1639253" y="620398"/>
                </a:lnTo>
                <a:lnTo>
                  <a:pt x="1636396" y="608954"/>
                </a:lnTo>
                <a:lnTo>
                  <a:pt x="1632903" y="598464"/>
                </a:lnTo>
                <a:lnTo>
                  <a:pt x="1629411" y="587656"/>
                </a:lnTo>
                <a:lnTo>
                  <a:pt x="1624648" y="577166"/>
                </a:lnTo>
                <a:lnTo>
                  <a:pt x="1619568" y="567312"/>
                </a:lnTo>
                <a:lnTo>
                  <a:pt x="1614488" y="557775"/>
                </a:lnTo>
                <a:lnTo>
                  <a:pt x="1608456" y="548557"/>
                </a:lnTo>
                <a:lnTo>
                  <a:pt x="1602106" y="539656"/>
                </a:lnTo>
                <a:lnTo>
                  <a:pt x="1595121" y="530755"/>
                </a:lnTo>
                <a:lnTo>
                  <a:pt x="1587183" y="522808"/>
                </a:lnTo>
                <a:lnTo>
                  <a:pt x="1578611" y="514225"/>
                </a:lnTo>
                <a:lnTo>
                  <a:pt x="1569721" y="505960"/>
                </a:lnTo>
                <a:lnTo>
                  <a:pt x="1559878" y="498331"/>
                </a:lnTo>
                <a:lnTo>
                  <a:pt x="1550353" y="491338"/>
                </a:lnTo>
                <a:lnTo>
                  <a:pt x="1540193" y="484980"/>
                </a:lnTo>
                <a:lnTo>
                  <a:pt x="1529716" y="478622"/>
                </a:lnTo>
                <a:lnTo>
                  <a:pt x="1519556" y="473218"/>
                </a:lnTo>
                <a:lnTo>
                  <a:pt x="1508761" y="467814"/>
                </a:lnTo>
                <a:lnTo>
                  <a:pt x="1497966" y="463046"/>
                </a:lnTo>
                <a:lnTo>
                  <a:pt x="1487488" y="458596"/>
                </a:lnTo>
                <a:lnTo>
                  <a:pt x="1476376" y="454463"/>
                </a:lnTo>
                <a:lnTo>
                  <a:pt x="1465581" y="450967"/>
                </a:lnTo>
                <a:lnTo>
                  <a:pt x="1455103" y="447470"/>
                </a:lnTo>
                <a:lnTo>
                  <a:pt x="1444308" y="444609"/>
                </a:lnTo>
                <a:lnTo>
                  <a:pt x="1434148" y="441748"/>
                </a:lnTo>
                <a:lnTo>
                  <a:pt x="1423988" y="439523"/>
                </a:lnTo>
                <a:lnTo>
                  <a:pt x="1413828" y="437615"/>
                </a:lnTo>
                <a:lnTo>
                  <a:pt x="1404303" y="435390"/>
                </a:lnTo>
                <a:lnTo>
                  <a:pt x="1385888" y="432529"/>
                </a:lnTo>
                <a:lnTo>
                  <a:pt x="1369061" y="430304"/>
                </a:lnTo>
                <a:lnTo>
                  <a:pt x="1354456" y="428715"/>
                </a:lnTo>
                <a:lnTo>
                  <a:pt x="1342073" y="427761"/>
                </a:lnTo>
                <a:lnTo>
                  <a:pt x="1332866" y="427443"/>
                </a:lnTo>
                <a:lnTo>
                  <a:pt x="1323023" y="427125"/>
                </a:lnTo>
                <a:lnTo>
                  <a:pt x="1316038" y="427125"/>
                </a:lnTo>
                <a:close/>
                <a:moveTo>
                  <a:pt x="1309371" y="354012"/>
                </a:moveTo>
                <a:lnTo>
                  <a:pt x="1315403" y="354012"/>
                </a:lnTo>
                <a:lnTo>
                  <a:pt x="1322071" y="354012"/>
                </a:lnTo>
                <a:lnTo>
                  <a:pt x="1328103" y="354012"/>
                </a:lnTo>
                <a:lnTo>
                  <a:pt x="1337628" y="354330"/>
                </a:lnTo>
                <a:lnTo>
                  <a:pt x="1350011" y="354966"/>
                </a:lnTo>
                <a:lnTo>
                  <a:pt x="1365568" y="356237"/>
                </a:lnTo>
                <a:lnTo>
                  <a:pt x="1383666" y="358145"/>
                </a:lnTo>
                <a:lnTo>
                  <a:pt x="1403351" y="361006"/>
                </a:lnTo>
                <a:lnTo>
                  <a:pt x="1413828" y="362913"/>
                </a:lnTo>
                <a:lnTo>
                  <a:pt x="1424941" y="364820"/>
                </a:lnTo>
                <a:lnTo>
                  <a:pt x="1436371" y="367363"/>
                </a:lnTo>
                <a:lnTo>
                  <a:pt x="1448118" y="369906"/>
                </a:lnTo>
                <a:lnTo>
                  <a:pt x="1460183" y="373085"/>
                </a:lnTo>
                <a:lnTo>
                  <a:pt x="1471931" y="376264"/>
                </a:lnTo>
                <a:lnTo>
                  <a:pt x="1484313" y="380079"/>
                </a:lnTo>
                <a:lnTo>
                  <a:pt x="1497013" y="383893"/>
                </a:lnTo>
                <a:lnTo>
                  <a:pt x="1509396" y="388661"/>
                </a:lnTo>
                <a:lnTo>
                  <a:pt x="1522096" y="393748"/>
                </a:lnTo>
                <a:lnTo>
                  <a:pt x="1534478" y="399152"/>
                </a:lnTo>
                <a:lnTo>
                  <a:pt x="1547178" y="405191"/>
                </a:lnTo>
                <a:lnTo>
                  <a:pt x="1559561" y="411549"/>
                </a:lnTo>
                <a:lnTo>
                  <a:pt x="1571943" y="418542"/>
                </a:lnTo>
                <a:lnTo>
                  <a:pt x="1584008" y="425854"/>
                </a:lnTo>
                <a:lnTo>
                  <a:pt x="1595756" y="433801"/>
                </a:lnTo>
                <a:lnTo>
                  <a:pt x="1607186" y="442384"/>
                </a:lnTo>
                <a:lnTo>
                  <a:pt x="1618616" y="451602"/>
                </a:lnTo>
                <a:lnTo>
                  <a:pt x="1629728" y="461139"/>
                </a:lnTo>
                <a:lnTo>
                  <a:pt x="1640206" y="471629"/>
                </a:lnTo>
                <a:lnTo>
                  <a:pt x="1650366" y="483073"/>
                </a:lnTo>
                <a:lnTo>
                  <a:pt x="1659891" y="494199"/>
                </a:lnTo>
                <a:lnTo>
                  <a:pt x="1668463" y="506278"/>
                </a:lnTo>
                <a:lnTo>
                  <a:pt x="1672591" y="512318"/>
                </a:lnTo>
                <a:lnTo>
                  <a:pt x="1676401" y="518676"/>
                </a:lnTo>
                <a:lnTo>
                  <a:pt x="1680211" y="525033"/>
                </a:lnTo>
                <a:lnTo>
                  <a:pt x="1683703" y="531391"/>
                </a:lnTo>
                <a:lnTo>
                  <a:pt x="1690371" y="544424"/>
                </a:lnTo>
                <a:lnTo>
                  <a:pt x="1696403" y="558093"/>
                </a:lnTo>
                <a:lnTo>
                  <a:pt x="1701801" y="572398"/>
                </a:lnTo>
                <a:lnTo>
                  <a:pt x="1706563" y="586703"/>
                </a:lnTo>
                <a:lnTo>
                  <a:pt x="1710056" y="601325"/>
                </a:lnTo>
                <a:lnTo>
                  <a:pt x="1713548" y="616266"/>
                </a:lnTo>
                <a:lnTo>
                  <a:pt x="1715771" y="631842"/>
                </a:lnTo>
                <a:lnTo>
                  <a:pt x="1717993" y="647736"/>
                </a:lnTo>
                <a:lnTo>
                  <a:pt x="1718946" y="663948"/>
                </a:lnTo>
                <a:lnTo>
                  <a:pt x="1719263" y="680478"/>
                </a:lnTo>
                <a:lnTo>
                  <a:pt x="1718946" y="697644"/>
                </a:lnTo>
                <a:lnTo>
                  <a:pt x="1718311" y="712584"/>
                </a:lnTo>
                <a:lnTo>
                  <a:pt x="1717041" y="727207"/>
                </a:lnTo>
                <a:lnTo>
                  <a:pt x="1716088" y="740876"/>
                </a:lnTo>
                <a:lnTo>
                  <a:pt x="1714501" y="753909"/>
                </a:lnTo>
                <a:lnTo>
                  <a:pt x="1712913" y="766624"/>
                </a:lnTo>
                <a:lnTo>
                  <a:pt x="1711326" y="778704"/>
                </a:lnTo>
                <a:lnTo>
                  <a:pt x="1709103" y="790148"/>
                </a:lnTo>
                <a:lnTo>
                  <a:pt x="1706881" y="801274"/>
                </a:lnTo>
                <a:lnTo>
                  <a:pt x="1704658" y="812082"/>
                </a:lnTo>
                <a:lnTo>
                  <a:pt x="1701801" y="821936"/>
                </a:lnTo>
                <a:lnTo>
                  <a:pt x="1698943" y="831790"/>
                </a:lnTo>
                <a:lnTo>
                  <a:pt x="1696086" y="841009"/>
                </a:lnTo>
                <a:lnTo>
                  <a:pt x="1692911" y="849910"/>
                </a:lnTo>
                <a:lnTo>
                  <a:pt x="1689736" y="858175"/>
                </a:lnTo>
                <a:lnTo>
                  <a:pt x="1686243" y="866122"/>
                </a:lnTo>
                <a:lnTo>
                  <a:pt x="1682751" y="874069"/>
                </a:lnTo>
                <a:lnTo>
                  <a:pt x="1679258" y="881698"/>
                </a:lnTo>
                <a:lnTo>
                  <a:pt x="1675448" y="888691"/>
                </a:lnTo>
                <a:lnTo>
                  <a:pt x="1671321" y="895367"/>
                </a:lnTo>
                <a:lnTo>
                  <a:pt x="1667828" y="902042"/>
                </a:lnTo>
                <a:lnTo>
                  <a:pt x="1659573" y="914440"/>
                </a:lnTo>
                <a:lnTo>
                  <a:pt x="1651001" y="925884"/>
                </a:lnTo>
                <a:lnTo>
                  <a:pt x="1642428" y="936692"/>
                </a:lnTo>
                <a:lnTo>
                  <a:pt x="1633856" y="947182"/>
                </a:lnTo>
                <a:lnTo>
                  <a:pt x="1624648" y="957036"/>
                </a:lnTo>
                <a:lnTo>
                  <a:pt x="1615758" y="966891"/>
                </a:lnTo>
                <a:lnTo>
                  <a:pt x="1602423" y="981831"/>
                </a:lnTo>
                <a:lnTo>
                  <a:pt x="1595756" y="989460"/>
                </a:lnTo>
                <a:lnTo>
                  <a:pt x="1589406" y="997407"/>
                </a:lnTo>
                <a:lnTo>
                  <a:pt x="1583056" y="1005672"/>
                </a:lnTo>
                <a:lnTo>
                  <a:pt x="1576706" y="1014255"/>
                </a:lnTo>
                <a:lnTo>
                  <a:pt x="1570991" y="1023474"/>
                </a:lnTo>
                <a:lnTo>
                  <a:pt x="1564958" y="1033010"/>
                </a:lnTo>
                <a:lnTo>
                  <a:pt x="1559561" y="1043818"/>
                </a:lnTo>
                <a:lnTo>
                  <a:pt x="1554163" y="1054626"/>
                </a:lnTo>
                <a:lnTo>
                  <a:pt x="1549083" y="1067024"/>
                </a:lnTo>
                <a:lnTo>
                  <a:pt x="1544638" y="1080057"/>
                </a:lnTo>
                <a:lnTo>
                  <a:pt x="1540193" y="1094680"/>
                </a:lnTo>
                <a:lnTo>
                  <a:pt x="1536383" y="1110256"/>
                </a:lnTo>
                <a:lnTo>
                  <a:pt x="1532891" y="1127104"/>
                </a:lnTo>
                <a:lnTo>
                  <a:pt x="1529716" y="1144905"/>
                </a:lnTo>
                <a:lnTo>
                  <a:pt x="1529716" y="1286999"/>
                </a:lnTo>
                <a:lnTo>
                  <a:pt x="1526858" y="1293992"/>
                </a:lnTo>
                <a:lnTo>
                  <a:pt x="1525906" y="1296535"/>
                </a:lnTo>
                <a:lnTo>
                  <a:pt x="1523366" y="1300986"/>
                </a:lnTo>
                <a:lnTo>
                  <a:pt x="1520508" y="1306072"/>
                </a:lnTo>
                <a:lnTo>
                  <a:pt x="1516063" y="1312747"/>
                </a:lnTo>
                <a:lnTo>
                  <a:pt x="1510348" y="1320694"/>
                </a:lnTo>
                <a:lnTo>
                  <a:pt x="1503046" y="1328641"/>
                </a:lnTo>
                <a:lnTo>
                  <a:pt x="1499236" y="1333410"/>
                </a:lnTo>
                <a:lnTo>
                  <a:pt x="1494473" y="1337542"/>
                </a:lnTo>
                <a:lnTo>
                  <a:pt x="1489393" y="1342310"/>
                </a:lnTo>
                <a:lnTo>
                  <a:pt x="1483996" y="1346761"/>
                </a:lnTo>
                <a:lnTo>
                  <a:pt x="1478281" y="1351211"/>
                </a:lnTo>
                <a:lnTo>
                  <a:pt x="1471931" y="1355979"/>
                </a:lnTo>
                <a:lnTo>
                  <a:pt x="1465263" y="1360748"/>
                </a:lnTo>
                <a:lnTo>
                  <a:pt x="1457961" y="1365516"/>
                </a:lnTo>
                <a:lnTo>
                  <a:pt x="1450341" y="1369648"/>
                </a:lnTo>
                <a:lnTo>
                  <a:pt x="1442086" y="1374417"/>
                </a:lnTo>
                <a:lnTo>
                  <a:pt x="1432878" y="1378867"/>
                </a:lnTo>
                <a:lnTo>
                  <a:pt x="1423671" y="1382682"/>
                </a:lnTo>
                <a:lnTo>
                  <a:pt x="1413511" y="1386814"/>
                </a:lnTo>
                <a:lnTo>
                  <a:pt x="1403351" y="1390311"/>
                </a:lnTo>
                <a:lnTo>
                  <a:pt x="1392238" y="1394125"/>
                </a:lnTo>
                <a:lnTo>
                  <a:pt x="1380173" y="1397622"/>
                </a:lnTo>
                <a:lnTo>
                  <a:pt x="1367791" y="1400483"/>
                </a:lnTo>
                <a:lnTo>
                  <a:pt x="1354773" y="1403662"/>
                </a:lnTo>
                <a:lnTo>
                  <a:pt x="1341121" y="1405887"/>
                </a:lnTo>
                <a:lnTo>
                  <a:pt x="1326833" y="1407794"/>
                </a:lnTo>
                <a:lnTo>
                  <a:pt x="1324611" y="1408112"/>
                </a:lnTo>
                <a:lnTo>
                  <a:pt x="1311276" y="1407794"/>
                </a:lnTo>
                <a:lnTo>
                  <a:pt x="1296988" y="1405887"/>
                </a:lnTo>
                <a:lnTo>
                  <a:pt x="1283336" y="1403662"/>
                </a:lnTo>
                <a:lnTo>
                  <a:pt x="1270318" y="1400483"/>
                </a:lnTo>
                <a:lnTo>
                  <a:pt x="1257936" y="1397622"/>
                </a:lnTo>
                <a:lnTo>
                  <a:pt x="1246188" y="1394125"/>
                </a:lnTo>
                <a:lnTo>
                  <a:pt x="1235076" y="1390311"/>
                </a:lnTo>
                <a:lnTo>
                  <a:pt x="1224598" y="1386814"/>
                </a:lnTo>
                <a:lnTo>
                  <a:pt x="1214438" y="1382682"/>
                </a:lnTo>
                <a:lnTo>
                  <a:pt x="1205231" y="1378867"/>
                </a:lnTo>
                <a:lnTo>
                  <a:pt x="1196658" y="1374417"/>
                </a:lnTo>
                <a:lnTo>
                  <a:pt x="1192940" y="1372348"/>
                </a:lnTo>
                <a:lnTo>
                  <a:pt x="1177471" y="1376937"/>
                </a:lnTo>
                <a:lnTo>
                  <a:pt x="1156831" y="1382967"/>
                </a:lnTo>
                <a:lnTo>
                  <a:pt x="1135872" y="1388679"/>
                </a:lnTo>
                <a:lnTo>
                  <a:pt x="1094591" y="1399787"/>
                </a:lnTo>
                <a:lnTo>
                  <a:pt x="1054580" y="1409625"/>
                </a:lnTo>
                <a:lnTo>
                  <a:pt x="1017744" y="1419462"/>
                </a:lnTo>
                <a:lnTo>
                  <a:pt x="985672" y="1428031"/>
                </a:lnTo>
                <a:lnTo>
                  <a:pt x="971700" y="1432157"/>
                </a:lnTo>
                <a:lnTo>
                  <a:pt x="959633" y="1436282"/>
                </a:lnTo>
                <a:lnTo>
                  <a:pt x="949471" y="1439773"/>
                </a:lnTo>
                <a:lnTo>
                  <a:pt x="941215" y="1443581"/>
                </a:lnTo>
                <a:lnTo>
                  <a:pt x="938357" y="1445168"/>
                </a:lnTo>
                <a:lnTo>
                  <a:pt x="935499" y="1446755"/>
                </a:lnTo>
                <a:lnTo>
                  <a:pt x="933594" y="1448024"/>
                </a:lnTo>
                <a:lnTo>
                  <a:pt x="932324" y="1449928"/>
                </a:lnTo>
                <a:lnTo>
                  <a:pt x="932006" y="1451198"/>
                </a:lnTo>
                <a:lnTo>
                  <a:pt x="932006" y="1452784"/>
                </a:lnTo>
                <a:lnTo>
                  <a:pt x="932641" y="1454054"/>
                </a:lnTo>
                <a:lnTo>
                  <a:pt x="934229" y="1455641"/>
                </a:lnTo>
                <a:lnTo>
                  <a:pt x="938675" y="1457862"/>
                </a:lnTo>
                <a:lnTo>
                  <a:pt x="944390" y="1460401"/>
                </a:lnTo>
                <a:lnTo>
                  <a:pt x="950741" y="1462940"/>
                </a:lnTo>
                <a:lnTo>
                  <a:pt x="958363" y="1465161"/>
                </a:lnTo>
                <a:lnTo>
                  <a:pt x="966619" y="1467065"/>
                </a:lnTo>
                <a:lnTo>
                  <a:pt x="976145" y="1469604"/>
                </a:lnTo>
                <a:lnTo>
                  <a:pt x="985672" y="1471508"/>
                </a:lnTo>
                <a:lnTo>
                  <a:pt x="996468" y="1473412"/>
                </a:lnTo>
                <a:lnTo>
                  <a:pt x="1019014" y="1477538"/>
                </a:lnTo>
                <a:lnTo>
                  <a:pt x="1043783" y="1481029"/>
                </a:lnTo>
                <a:lnTo>
                  <a:pt x="1069505" y="1484202"/>
                </a:lnTo>
                <a:lnTo>
                  <a:pt x="1095861" y="1486741"/>
                </a:lnTo>
                <a:lnTo>
                  <a:pt x="1122218" y="1489597"/>
                </a:lnTo>
                <a:lnTo>
                  <a:pt x="1147939" y="1491819"/>
                </a:lnTo>
                <a:lnTo>
                  <a:pt x="1172708" y="1493723"/>
                </a:lnTo>
                <a:lnTo>
                  <a:pt x="1195889" y="1495309"/>
                </a:lnTo>
                <a:lnTo>
                  <a:pt x="1233995" y="1497214"/>
                </a:lnTo>
                <a:lnTo>
                  <a:pt x="1247967" y="1497848"/>
                </a:lnTo>
                <a:lnTo>
                  <a:pt x="1257811" y="1497848"/>
                </a:lnTo>
                <a:lnTo>
                  <a:pt x="1260034" y="1497848"/>
                </a:lnTo>
                <a:lnTo>
                  <a:pt x="1262574" y="1497531"/>
                </a:lnTo>
                <a:lnTo>
                  <a:pt x="1268925" y="1495944"/>
                </a:lnTo>
                <a:lnTo>
                  <a:pt x="1276864" y="1493723"/>
                </a:lnTo>
                <a:lnTo>
                  <a:pt x="1286391" y="1490549"/>
                </a:lnTo>
                <a:lnTo>
                  <a:pt x="1297187" y="1486106"/>
                </a:lnTo>
                <a:lnTo>
                  <a:pt x="1309254" y="1481663"/>
                </a:lnTo>
                <a:lnTo>
                  <a:pt x="1337516" y="1470239"/>
                </a:lnTo>
                <a:lnTo>
                  <a:pt x="1369588" y="1456593"/>
                </a:lnTo>
                <a:lnTo>
                  <a:pt x="1404836" y="1440725"/>
                </a:lnTo>
                <a:lnTo>
                  <a:pt x="1483271" y="1406768"/>
                </a:lnTo>
                <a:lnTo>
                  <a:pt x="1524870" y="1388679"/>
                </a:lnTo>
                <a:lnTo>
                  <a:pt x="1566786" y="1370908"/>
                </a:lnTo>
                <a:lnTo>
                  <a:pt x="1608703" y="1354088"/>
                </a:lnTo>
                <a:lnTo>
                  <a:pt x="1629343" y="1346154"/>
                </a:lnTo>
                <a:lnTo>
                  <a:pt x="1649666" y="1337903"/>
                </a:lnTo>
                <a:lnTo>
                  <a:pt x="1669672" y="1330604"/>
                </a:lnTo>
                <a:lnTo>
                  <a:pt x="1689043" y="1323622"/>
                </a:lnTo>
                <a:lnTo>
                  <a:pt x="1708095" y="1317275"/>
                </a:lnTo>
                <a:lnTo>
                  <a:pt x="1726513" y="1311246"/>
                </a:lnTo>
                <a:lnTo>
                  <a:pt x="1743978" y="1305851"/>
                </a:lnTo>
                <a:lnTo>
                  <a:pt x="1760491" y="1301725"/>
                </a:lnTo>
                <a:lnTo>
                  <a:pt x="1776368" y="1297599"/>
                </a:lnTo>
                <a:lnTo>
                  <a:pt x="1790976" y="1294743"/>
                </a:lnTo>
                <a:lnTo>
                  <a:pt x="1804630" y="1292204"/>
                </a:lnTo>
                <a:lnTo>
                  <a:pt x="1817650" y="1290618"/>
                </a:lnTo>
                <a:lnTo>
                  <a:pt x="1829717" y="1289031"/>
                </a:lnTo>
                <a:lnTo>
                  <a:pt x="1840831" y="1288396"/>
                </a:lnTo>
                <a:lnTo>
                  <a:pt x="1851310" y="1287762"/>
                </a:lnTo>
                <a:lnTo>
                  <a:pt x="1860836" y="1287127"/>
                </a:lnTo>
                <a:lnTo>
                  <a:pt x="1869728" y="1287762"/>
                </a:lnTo>
                <a:lnTo>
                  <a:pt x="1877984" y="1288396"/>
                </a:lnTo>
                <a:lnTo>
                  <a:pt x="1885605" y="1289348"/>
                </a:lnTo>
                <a:lnTo>
                  <a:pt x="1892274" y="1290618"/>
                </a:lnTo>
                <a:lnTo>
                  <a:pt x="1898307" y="1292204"/>
                </a:lnTo>
                <a:lnTo>
                  <a:pt x="1904023" y="1294426"/>
                </a:lnTo>
                <a:lnTo>
                  <a:pt x="1908469" y="1296647"/>
                </a:lnTo>
                <a:lnTo>
                  <a:pt x="1912914" y="1298869"/>
                </a:lnTo>
                <a:lnTo>
                  <a:pt x="1916725" y="1302042"/>
                </a:lnTo>
                <a:lnTo>
                  <a:pt x="1919901" y="1304899"/>
                </a:lnTo>
                <a:lnTo>
                  <a:pt x="1922441" y="1308389"/>
                </a:lnTo>
                <a:lnTo>
                  <a:pt x="1924664" y="1311880"/>
                </a:lnTo>
                <a:lnTo>
                  <a:pt x="1926252" y="1315688"/>
                </a:lnTo>
                <a:lnTo>
                  <a:pt x="1927522" y="1319497"/>
                </a:lnTo>
                <a:lnTo>
                  <a:pt x="1928157" y="1323622"/>
                </a:lnTo>
                <a:lnTo>
                  <a:pt x="1928474" y="1328065"/>
                </a:lnTo>
                <a:lnTo>
                  <a:pt x="1928474" y="1332825"/>
                </a:lnTo>
                <a:lnTo>
                  <a:pt x="1928157" y="1336951"/>
                </a:lnTo>
                <a:lnTo>
                  <a:pt x="1927522" y="1342029"/>
                </a:lnTo>
                <a:lnTo>
                  <a:pt x="1926252" y="1346789"/>
                </a:lnTo>
                <a:lnTo>
                  <a:pt x="1924981" y="1351549"/>
                </a:lnTo>
                <a:lnTo>
                  <a:pt x="1923711" y="1356627"/>
                </a:lnTo>
                <a:lnTo>
                  <a:pt x="1921488" y="1361704"/>
                </a:lnTo>
                <a:lnTo>
                  <a:pt x="1919583" y="1366782"/>
                </a:lnTo>
                <a:lnTo>
                  <a:pt x="1917728" y="1370490"/>
                </a:lnTo>
                <a:lnTo>
                  <a:pt x="1673225" y="1539875"/>
                </a:lnTo>
                <a:lnTo>
                  <a:pt x="1839536" y="1455101"/>
                </a:lnTo>
                <a:lnTo>
                  <a:pt x="1835829" y="1457509"/>
                </a:lnTo>
                <a:lnTo>
                  <a:pt x="1835750" y="1457545"/>
                </a:lnTo>
                <a:lnTo>
                  <a:pt x="1831940" y="1459449"/>
                </a:lnTo>
                <a:lnTo>
                  <a:pt x="1834797" y="1458179"/>
                </a:lnTo>
                <a:lnTo>
                  <a:pt x="1835829" y="1457509"/>
                </a:lnTo>
                <a:lnTo>
                  <a:pt x="1846229" y="1452784"/>
                </a:lnTo>
                <a:lnTo>
                  <a:pt x="1861789" y="1446437"/>
                </a:lnTo>
                <a:lnTo>
                  <a:pt x="1871633" y="1442629"/>
                </a:lnTo>
                <a:lnTo>
                  <a:pt x="1882112" y="1438821"/>
                </a:lnTo>
                <a:lnTo>
                  <a:pt x="1893226" y="1435013"/>
                </a:lnTo>
                <a:lnTo>
                  <a:pt x="1905293" y="1431204"/>
                </a:lnTo>
                <a:lnTo>
                  <a:pt x="1917995" y="1427714"/>
                </a:lnTo>
                <a:lnTo>
                  <a:pt x="1930697" y="1424857"/>
                </a:lnTo>
                <a:lnTo>
                  <a:pt x="1944034" y="1422001"/>
                </a:lnTo>
                <a:lnTo>
                  <a:pt x="1957054" y="1420097"/>
                </a:lnTo>
                <a:lnTo>
                  <a:pt x="1970391" y="1418828"/>
                </a:lnTo>
                <a:lnTo>
                  <a:pt x="1977059" y="1418510"/>
                </a:lnTo>
                <a:lnTo>
                  <a:pt x="1983410" y="1418193"/>
                </a:lnTo>
                <a:lnTo>
                  <a:pt x="1989761" y="1418510"/>
                </a:lnTo>
                <a:lnTo>
                  <a:pt x="1995795" y="1418828"/>
                </a:lnTo>
                <a:lnTo>
                  <a:pt x="2001828" y="1419780"/>
                </a:lnTo>
                <a:lnTo>
                  <a:pt x="2007862" y="1420732"/>
                </a:lnTo>
                <a:lnTo>
                  <a:pt x="2013577" y="1421684"/>
                </a:lnTo>
                <a:lnTo>
                  <a:pt x="2018658" y="1423588"/>
                </a:lnTo>
                <a:lnTo>
                  <a:pt x="2023739" y="1425175"/>
                </a:lnTo>
                <a:lnTo>
                  <a:pt x="2028820" y="1427079"/>
                </a:lnTo>
                <a:lnTo>
                  <a:pt x="2033265" y="1429618"/>
                </a:lnTo>
                <a:lnTo>
                  <a:pt x="2037394" y="1431839"/>
                </a:lnTo>
                <a:lnTo>
                  <a:pt x="2041839" y="1434378"/>
                </a:lnTo>
                <a:lnTo>
                  <a:pt x="2045650" y="1437234"/>
                </a:lnTo>
                <a:lnTo>
                  <a:pt x="2048825" y="1439773"/>
                </a:lnTo>
                <a:lnTo>
                  <a:pt x="2052001" y="1442946"/>
                </a:lnTo>
                <a:lnTo>
                  <a:pt x="2054859" y="1445803"/>
                </a:lnTo>
                <a:lnTo>
                  <a:pt x="2057082" y="1449294"/>
                </a:lnTo>
                <a:lnTo>
                  <a:pt x="2059305" y="1452467"/>
                </a:lnTo>
                <a:lnTo>
                  <a:pt x="2060892" y="1455958"/>
                </a:lnTo>
                <a:lnTo>
                  <a:pt x="2062162" y="1459131"/>
                </a:lnTo>
                <a:lnTo>
                  <a:pt x="2063115" y="1462622"/>
                </a:lnTo>
                <a:lnTo>
                  <a:pt x="2063433" y="1465796"/>
                </a:lnTo>
                <a:lnTo>
                  <a:pt x="2063750" y="1469287"/>
                </a:lnTo>
                <a:lnTo>
                  <a:pt x="2063433" y="1472778"/>
                </a:lnTo>
                <a:lnTo>
                  <a:pt x="2062480" y="1476268"/>
                </a:lnTo>
                <a:lnTo>
                  <a:pt x="2061210" y="1479442"/>
                </a:lnTo>
                <a:lnTo>
                  <a:pt x="2059622" y="1482933"/>
                </a:lnTo>
                <a:lnTo>
                  <a:pt x="2057082" y="1485789"/>
                </a:lnTo>
                <a:lnTo>
                  <a:pt x="2054541" y="1489280"/>
                </a:lnTo>
                <a:lnTo>
                  <a:pt x="2051048" y="1492136"/>
                </a:lnTo>
                <a:lnTo>
                  <a:pt x="2047555" y="1495309"/>
                </a:lnTo>
                <a:lnTo>
                  <a:pt x="2043110" y="1497848"/>
                </a:lnTo>
                <a:lnTo>
                  <a:pt x="2038029" y="1500704"/>
                </a:lnTo>
                <a:lnTo>
                  <a:pt x="2017071" y="1511494"/>
                </a:lnTo>
                <a:lnTo>
                  <a:pt x="1995795" y="1522919"/>
                </a:lnTo>
                <a:lnTo>
                  <a:pt x="1975154" y="1534344"/>
                </a:lnTo>
                <a:lnTo>
                  <a:pt x="1956101" y="1545451"/>
                </a:lnTo>
                <a:lnTo>
                  <a:pt x="1926252" y="1562271"/>
                </a:lnTo>
                <a:lnTo>
                  <a:pt x="1914502" y="1569252"/>
                </a:lnTo>
                <a:lnTo>
                  <a:pt x="1983410" y="1527997"/>
                </a:lnTo>
                <a:lnTo>
                  <a:pt x="1511215" y="1778704"/>
                </a:lnTo>
                <a:lnTo>
                  <a:pt x="1498196" y="1785369"/>
                </a:lnTo>
                <a:lnTo>
                  <a:pt x="1482953" y="1792985"/>
                </a:lnTo>
                <a:lnTo>
                  <a:pt x="1462948" y="1802823"/>
                </a:lnTo>
                <a:lnTo>
                  <a:pt x="1438814" y="1814248"/>
                </a:lnTo>
                <a:lnTo>
                  <a:pt x="1410870" y="1827259"/>
                </a:lnTo>
                <a:lnTo>
                  <a:pt x="1380385" y="1841223"/>
                </a:lnTo>
                <a:lnTo>
                  <a:pt x="1347678" y="1855186"/>
                </a:lnTo>
                <a:lnTo>
                  <a:pt x="1313382" y="1869150"/>
                </a:lnTo>
                <a:lnTo>
                  <a:pt x="1295917" y="1876131"/>
                </a:lnTo>
                <a:lnTo>
                  <a:pt x="1278769" y="1882796"/>
                </a:lnTo>
                <a:lnTo>
                  <a:pt x="1260987" y="1889143"/>
                </a:lnTo>
                <a:lnTo>
                  <a:pt x="1243204" y="1895172"/>
                </a:lnTo>
                <a:lnTo>
                  <a:pt x="1225739" y="1900885"/>
                </a:lnTo>
                <a:lnTo>
                  <a:pt x="1208909" y="1905962"/>
                </a:lnTo>
                <a:lnTo>
                  <a:pt x="1191761" y="1910723"/>
                </a:lnTo>
                <a:lnTo>
                  <a:pt x="1175248" y="1914848"/>
                </a:lnTo>
                <a:lnTo>
                  <a:pt x="1159371" y="1918656"/>
                </a:lnTo>
                <a:lnTo>
                  <a:pt x="1144129" y="1921513"/>
                </a:lnTo>
                <a:lnTo>
                  <a:pt x="1129204" y="1923417"/>
                </a:lnTo>
                <a:lnTo>
                  <a:pt x="1115232" y="1925004"/>
                </a:lnTo>
                <a:lnTo>
                  <a:pt x="1108563" y="1925321"/>
                </a:lnTo>
                <a:lnTo>
                  <a:pt x="1102212" y="1925638"/>
                </a:lnTo>
                <a:lnTo>
                  <a:pt x="1095861" y="1925638"/>
                </a:lnTo>
                <a:lnTo>
                  <a:pt x="1089828" y="1925321"/>
                </a:lnTo>
                <a:lnTo>
                  <a:pt x="1076808" y="1924051"/>
                </a:lnTo>
                <a:lnTo>
                  <a:pt x="1061884" y="1922465"/>
                </a:lnTo>
                <a:lnTo>
                  <a:pt x="1025683" y="1918656"/>
                </a:lnTo>
                <a:lnTo>
                  <a:pt x="983131" y="1912944"/>
                </a:lnTo>
                <a:lnTo>
                  <a:pt x="934546" y="1906280"/>
                </a:lnTo>
                <a:lnTo>
                  <a:pt x="824992" y="1890412"/>
                </a:lnTo>
                <a:lnTo>
                  <a:pt x="707181" y="1872958"/>
                </a:lnTo>
                <a:lnTo>
                  <a:pt x="589688" y="1856138"/>
                </a:lnTo>
                <a:lnTo>
                  <a:pt x="534117" y="1848522"/>
                </a:lnTo>
                <a:lnTo>
                  <a:pt x="482357" y="1841540"/>
                </a:lnTo>
                <a:lnTo>
                  <a:pt x="435677" y="1835828"/>
                </a:lnTo>
                <a:lnTo>
                  <a:pt x="394713" y="1831385"/>
                </a:lnTo>
                <a:lnTo>
                  <a:pt x="376613" y="1829798"/>
                </a:lnTo>
                <a:lnTo>
                  <a:pt x="361053" y="1828529"/>
                </a:lnTo>
                <a:lnTo>
                  <a:pt x="347399" y="1827577"/>
                </a:lnTo>
                <a:lnTo>
                  <a:pt x="335967" y="1827259"/>
                </a:lnTo>
                <a:lnTo>
                  <a:pt x="314056" y="1827577"/>
                </a:lnTo>
                <a:lnTo>
                  <a:pt x="289922" y="1827894"/>
                </a:lnTo>
                <a:lnTo>
                  <a:pt x="237209" y="1829481"/>
                </a:lnTo>
                <a:lnTo>
                  <a:pt x="181321" y="1831385"/>
                </a:lnTo>
                <a:lnTo>
                  <a:pt x="126702" y="1833606"/>
                </a:lnTo>
                <a:lnTo>
                  <a:pt x="37153" y="1837732"/>
                </a:lnTo>
                <a:lnTo>
                  <a:pt x="0" y="1839636"/>
                </a:lnTo>
                <a:lnTo>
                  <a:pt x="19053" y="1500704"/>
                </a:lnTo>
                <a:lnTo>
                  <a:pt x="28580" y="1501657"/>
                </a:lnTo>
                <a:lnTo>
                  <a:pt x="54301" y="1503878"/>
                </a:lnTo>
                <a:lnTo>
                  <a:pt x="72084" y="1505147"/>
                </a:lnTo>
                <a:lnTo>
                  <a:pt x="92089" y="1506099"/>
                </a:lnTo>
                <a:lnTo>
                  <a:pt x="114318" y="1507369"/>
                </a:lnTo>
                <a:lnTo>
                  <a:pt x="137499" y="1507686"/>
                </a:lnTo>
                <a:lnTo>
                  <a:pt x="161632" y="1507369"/>
                </a:lnTo>
                <a:lnTo>
                  <a:pt x="173699" y="1506734"/>
                </a:lnTo>
                <a:lnTo>
                  <a:pt x="186084" y="1505782"/>
                </a:lnTo>
                <a:lnTo>
                  <a:pt x="198151" y="1504830"/>
                </a:lnTo>
                <a:lnTo>
                  <a:pt x="210217" y="1503878"/>
                </a:lnTo>
                <a:lnTo>
                  <a:pt x="221649" y="1502291"/>
                </a:lnTo>
                <a:lnTo>
                  <a:pt x="233399" y="1500704"/>
                </a:lnTo>
                <a:lnTo>
                  <a:pt x="244513" y="1498483"/>
                </a:lnTo>
                <a:lnTo>
                  <a:pt x="255627" y="1496262"/>
                </a:lnTo>
                <a:lnTo>
                  <a:pt x="265471" y="1493088"/>
                </a:lnTo>
                <a:lnTo>
                  <a:pt x="275315" y="1490232"/>
                </a:lnTo>
                <a:lnTo>
                  <a:pt x="284524" y="1486424"/>
                </a:lnTo>
                <a:lnTo>
                  <a:pt x="292780" y="1482615"/>
                </a:lnTo>
                <a:lnTo>
                  <a:pt x="300719" y="1478172"/>
                </a:lnTo>
                <a:lnTo>
                  <a:pt x="304212" y="1475634"/>
                </a:lnTo>
                <a:lnTo>
                  <a:pt x="307705" y="1473095"/>
                </a:lnTo>
                <a:lnTo>
                  <a:pt x="321677" y="1462622"/>
                </a:lnTo>
                <a:lnTo>
                  <a:pt x="337872" y="1450880"/>
                </a:lnTo>
                <a:lnTo>
                  <a:pt x="355972" y="1438821"/>
                </a:lnTo>
                <a:lnTo>
                  <a:pt x="375978" y="1426127"/>
                </a:lnTo>
                <a:lnTo>
                  <a:pt x="396936" y="1413433"/>
                </a:lnTo>
                <a:lnTo>
                  <a:pt x="418847" y="1400421"/>
                </a:lnTo>
                <a:lnTo>
                  <a:pt x="441075" y="1387727"/>
                </a:lnTo>
                <a:lnTo>
                  <a:pt x="463621" y="1375351"/>
                </a:lnTo>
                <a:lnTo>
                  <a:pt x="485850" y="1363291"/>
                </a:lnTo>
                <a:lnTo>
                  <a:pt x="508078" y="1352184"/>
                </a:lnTo>
                <a:lnTo>
                  <a:pt x="529037" y="1341711"/>
                </a:lnTo>
                <a:lnTo>
                  <a:pt x="549042" y="1332191"/>
                </a:lnTo>
                <a:lnTo>
                  <a:pt x="567142" y="1323940"/>
                </a:lnTo>
                <a:lnTo>
                  <a:pt x="583972" y="1317275"/>
                </a:lnTo>
                <a:lnTo>
                  <a:pt x="597945" y="1311880"/>
                </a:lnTo>
                <a:lnTo>
                  <a:pt x="604296" y="1309976"/>
                </a:lnTo>
                <a:lnTo>
                  <a:pt x="609694" y="1308389"/>
                </a:lnTo>
                <a:lnTo>
                  <a:pt x="616680" y="1307120"/>
                </a:lnTo>
                <a:lnTo>
                  <a:pt x="626524" y="1304899"/>
                </a:lnTo>
                <a:lnTo>
                  <a:pt x="655103" y="1299821"/>
                </a:lnTo>
                <a:lnTo>
                  <a:pt x="693844" y="1293474"/>
                </a:lnTo>
                <a:lnTo>
                  <a:pt x="740842" y="1286492"/>
                </a:lnTo>
                <a:lnTo>
                  <a:pt x="794507" y="1279193"/>
                </a:lnTo>
                <a:lnTo>
                  <a:pt x="853254" y="1271894"/>
                </a:lnTo>
                <a:lnTo>
                  <a:pt x="884056" y="1268403"/>
                </a:lnTo>
                <a:lnTo>
                  <a:pt x="915176" y="1264912"/>
                </a:lnTo>
                <a:lnTo>
                  <a:pt x="946931" y="1261421"/>
                </a:lnTo>
                <a:lnTo>
                  <a:pt x="979003" y="1258565"/>
                </a:lnTo>
                <a:lnTo>
                  <a:pt x="1010758" y="1256026"/>
                </a:lnTo>
                <a:lnTo>
                  <a:pt x="1042195" y="1253488"/>
                </a:lnTo>
                <a:lnTo>
                  <a:pt x="1073633" y="1251583"/>
                </a:lnTo>
                <a:lnTo>
                  <a:pt x="1103800" y="1249997"/>
                </a:lnTo>
                <a:lnTo>
                  <a:pt x="1108711" y="1249733"/>
                </a:lnTo>
                <a:lnTo>
                  <a:pt x="1108711" y="1144905"/>
                </a:lnTo>
                <a:lnTo>
                  <a:pt x="1105218" y="1127104"/>
                </a:lnTo>
                <a:lnTo>
                  <a:pt x="1102043" y="1110256"/>
                </a:lnTo>
                <a:lnTo>
                  <a:pt x="1097916" y="1094680"/>
                </a:lnTo>
                <a:lnTo>
                  <a:pt x="1093788" y="1080057"/>
                </a:lnTo>
                <a:lnTo>
                  <a:pt x="1089026" y="1067024"/>
                </a:lnTo>
                <a:lnTo>
                  <a:pt x="1083946" y="1054626"/>
                </a:lnTo>
                <a:lnTo>
                  <a:pt x="1078866" y="1043818"/>
                </a:lnTo>
                <a:lnTo>
                  <a:pt x="1073468" y="1033010"/>
                </a:lnTo>
                <a:lnTo>
                  <a:pt x="1067753" y="1023474"/>
                </a:lnTo>
                <a:lnTo>
                  <a:pt x="1061721" y="1014255"/>
                </a:lnTo>
                <a:lnTo>
                  <a:pt x="1055371" y="1005672"/>
                </a:lnTo>
                <a:lnTo>
                  <a:pt x="1049021" y="997407"/>
                </a:lnTo>
                <a:lnTo>
                  <a:pt x="1042671" y="989460"/>
                </a:lnTo>
                <a:lnTo>
                  <a:pt x="1036003" y="981831"/>
                </a:lnTo>
                <a:lnTo>
                  <a:pt x="1022668" y="966891"/>
                </a:lnTo>
                <a:lnTo>
                  <a:pt x="1013461" y="957036"/>
                </a:lnTo>
                <a:lnTo>
                  <a:pt x="1004888" y="947182"/>
                </a:lnTo>
                <a:lnTo>
                  <a:pt x="995681" y="936692"/>
                </a:lnTo>
                <a:lnTo>
                  <a:pt x="987108" y="925884"/>
                </a:lnTo>
                <a:lnTo>
                  <a:pt x="978853" y="914440"/>
                </a:lnTo>
                <a:lnTo>
                  <a:pt x="970916" y="902042"/>
                </a:lnTo>
                <a:lnTo>
                  <a:pt x="966788" y="895367"/>
                </a:lnTo>
                <a:lnTo>
                  <a:pt x="962978" y="888691"/>
                </a:lnTo>
                <a:lnTo>
                  <a:pt x="959168" y="881698"/>
                </a:lnTo>
                <a:lnTo>
                  <a:pt x="955676" y="874069"/>
                </a:lnTo>
                <a:lnTo>
                  <a:pt x="952183" y="866122"/>
                </a:lnTo>
                <a:lnTo>
                  <a:pt x="948691" y="858175"/>
                </a:lnTo>
                <a:lnTo>
                  <a:pt x="945516" y="849910"/>
                </a:lnTo>
                <a:lnTo>
                  <a:pt x="942341" y="841009"/>
                </a:lnTo>
                <a:lnTo>
                  <a:pt x="939483" y="831790"/>
                </a:lnTo>
                <a:lnTo>
                  <a:pt x="936626" y="821936"/>
                </a:lnTo>
                <a:lnTo>
                  <a:pt x="934086" y="812082"/>
                </a:lnTo>
                <a:lnTo>
                  <a:pt x="931863" y="801274"/>
                </a:lnTo>
                <a:lnTo>
                  <a:pt x="929323" y="790148"/>
                </a:lnTo>
                <a:lnTo>
                  <a:pt x="927418" y="778704"/>
                </a:lnTo>
                <a:lnTo>
                  <a:pt x="925513" y="766624"/>
                </a:lnTo>
                <a:lnTo>
                  <a:pt x="923608" y="753909"/>
                </a:lnTo>
                <a:lnTo>
                  <a:pt x="922338" y="740876"/>
                </a:lnTo>
                <a:lnTo>
                  <a:pt x="921068" y="727207"/>
                </a:lnTo>
                <a:lnTo>
                  <a:pt x="920433" y="712584"/>
                </a:lnTo>
                <a:lnTo>
                  <a:pt x="919481" y="697644"/>
                </a:lnTo>
                <a:lnTo>
                  <a:pt x="919163" y="680478"/>
                </a:lnTo>
                <a:lnTo>
                  <a:pt x="919481" y="663948"/>
                </a:lnTo>
                <a:lnTo>
                  <a:pt x="920751" y="647736"/>
                </a:lnTo>
                <a:lnTo>
                  <a:pt x="922338" y="631842"/>
                </a:lnTo>
                <a:lnTo>
                  <a:pt x="924561" y="616266"/>
                </a:lnTo>
                <a:lnTo>
                  <a:pt x="928053" y="601325"/>
                </a:lnTo>
                <a:lnTo>
                  <a:pt x="932181" y="586703"/>
                </a:lnTo>
                <a:lnTo>
                  <a:pt x="936308" y="572398"/>
                </a:lnTo>
                <a:lnTo>
                  <a:pt x="941706" y="558093"/>
                </a:lnTo>
                <a:lnTo>
                  <a:pt x="947738" y="544424"/>
                </a:lnTo>
                <a:lnTo>
                  <a:pt x="954406" y="531391"/>
                </a:lnTo>
                <a:lnTo>
                  <a:pt x="958216" y="525033"/>
                </a:lnTo>
                <a:lnTo>
                  <a:pt x="961708" y="518676"/>
                </a:lnTo>
                <a:lnTo>
                  <a:pt x="965836" y="512318"/>
                </a:lnTo>
                <a:lnTo>
                  <a:pt x="969646" y="506278"/>
                </a:lnTo>
                <a:lnTo>
                  <a:pt x="978853" y="494199"/>
                </a:lnTo>
                <a:lnTo>
                  <a:pt x="988061" y="483073"/>
                </a:lnTo>
                <a:lnTo>
                  <a:pt x="998221" y="471629"/>
                </a:lnTo>
                <a:lnTo>
                  <a:pt x="1008698" y="461139"/>
                </a:lnTo>
                <a:lnTo>
                  <a:pt x="1019811" y="451602"/>
                </a:lnTo>
                <a:lnTo>
                  <a:pt x="1030923" y="442384"/>
                </a:lnTo>
                <a:lnTo>
                  <a:pt x="1042671" y="433801"/>
                </a:lnTo>
                <a:lnTo>
                  <a:pt x="1054736" y="425854"/>
                </a:lnTo>
                <a:lnTo>
                  <a:pt x="1066483" y="418542"/>
                </a:lnTo>
                <a:lnTo>
                  <a:pt x="1078866" y="411549"/>
                </a:lnTo>
                <a:lnTo>
                  <a:pt x="1091248" y="405191"/>
                </a:lnTo>
                <a:lnTo>
                  <a:pt x="1103631" y="399152"/>
                </a:lnTo>
                <a:lnTo>
                  <a:pt x="1116331" y="393748"/>
                </a:lnTo>
                <a:lnTo>
                  <a:pt x="1128713" y="388661"/>
                </a:lnTo>
                <a:lnTo>
                  <a:pt x="1141413" y="383893"/>
                </a:lnTo>
                <a:lnTo>
                  <a:pt x="1153796" y="380079"/>
                </a:lnTo>
                <a:lnTo>
                  <a:pt x="1166178" y="376264"/>
                </a:lnTo>
                <a:lnTo>
                  <a:pt x="1178243" y="373085"/>
                </a:lnTo>
                <a:lnTo>
                  <a:pt x="1190308" y="369906"/>
                </a:lnTo>
                <a:lnTo>
                  <a:pt x="1201738" y="367363"/>
                </a:lnTo>
                <a:lnTo>
                  <a:pt x="1213168" y="364820"/>
                </a:lnTo>
                <a:lnTo>
                  <a:pt x="1224281" y="362595"/>
                </a:lnTo>
                <a:lnTo>
                  <a:pt x="1235076" y="361006"/>
                </a:lnTo>
                <a:lnTo>
                  <a:pt x="1254761" y="358145"/>
                </a:lnTo>
                <a:lnTo>
                  <a:pt x="1272223" y="356237"/>
                </a:lnTo>
                <a:lnTo>
                  <a:pt x="1287781" y="354966"/>
                </a:lnTo>
                <a:lnTo>
                  <a:pt x="1300163" y="354330"/>
                </a:lnTo>
                <a:lnTo>
                  <a:pt x="1309371" y="354012"/>
                </a:lnTo>
                <a:close/>
                <a:moveTo>
                  <a:pt x="1815403" y="215900"/>
                </a:moveTo>
                <a:lnTo>
                  <a:pt x="1818266" y="216218"/>
                </a:lnTo>
                <a:lnTo>
                  <a:pt x="1821764" y="216535"/>
                </a:lnTo>
                <a:lnTo>
                  <a:pt x="1824945" y="217170"/>
                </a:lnTo>
                <a:lnTo>
                  <a:pt x="1828126" y="218758"/>
                </a:lnTo>
                <a:lnTo>
                  <a:pt x="1830989" y="220028"/>
                </a:lnTo>
                <a:lnTo>
                  <a:pt x="1834170" y="221615"/>
                </a:lnTo>
                <a:lnTo>
                  <a:pt x="1836715" y="223520"/>
                </a:lnTo>
                <a:lnTo>
                  <a:pt x="1839577" y="226060"/>
                </a:lnTo>
                <a:lnTo>
                  <a:pt x="1841804" y="228600"/>
                </a:lnTo>
                <a:lnTo>
                  <a:pt x="1843713" y="231458"/>
                </a:lnTo>
                <a:lnTo>
                  <a:pt x="1845621" y="234315"/>
                </a:lnTo>
                <a:lnTo>
                  <a:pt x="1847212" y="237490"/>
                </a:lnTo>
                <a:lnTo>
                  <a:pt x="1848166" y="240348"/>
                </a:lnTo>
                <a:lnTo>
                  <a:pt x="1848802" y="243523"/>
                </a:lnTo>
                <a:lnTo>
                  <a:pt x="1849438" y="247015"/>
                </a:lnTo>
                <a:lnTo>
                  <a:pt x="1849438" y="250508"/>
                </a:lnTo>
                <a:lnTo>
                  <a:pt x="1849438" y="253365"/>
                </a:lnTo>
                <a:lnTo>
                  <a:pt x="1848802" y="256858"/>
                </a:lnTo>
                <a:lnTo>
                  <a:pt x="1848166" y="260033"/>
                </a:lnTo>
                <a:lnTo>
                  <a:pt x="1847212" y="263208"/>
                </a:lnTo>
                <a:lnTo>
                  <a:pt x="1845621" y="266065"/>
                </a:lnTo>
                <a:lnTo>
                  <a:pt x="1843713" y="268923"/>
                </a:lnTo>
                <a:lnTo>
                  <a:pt x="1841804" y="271780"/>
                </a:lnTo>
                <a:lnTo>
                  <a:pt x="1839577" y="274320"/>
                </a:lnTo>
                <a:lnTo>
                  <a:pt x="1736517" y="377190"/>
                </a:lnTo>
                <a:lnTo>
                  <a:pt x="1733654" y="379730"/>
                </a:lnTo>
                <a:lnTo>
                  <a:pt x="1731109" y="381635"/>
                </a:lnTo>
                <a:lnTo>
                  <a:pt x="1727928" y="383223"/>
                </a:lnTo>
                <a:lnTo>
                  <a:pt x="1725065" y="384810"/>
                </a:lnTo>
                <a:lnTo>
                  <a:pt x="1721885" y="386080"/>
                </a:lnTo>
                <a:lnTo>
                  <a:pt x="1718704" y="386715"/>
                </a:lnTo>
                <a:lnTo>
                  <a:pt x="1715205" y="387350"/>
                </a:lnTo>
                <a:lnTo>
                  <a:pt x="1712342" y="387350"/>
                </a:lnTo>
                <a:lnTo>
                  <a:pt x="1708843" y="387350"/>
                </a:lnTo>
                <a:lnTo>
                  <a:pt x="1705662" y="386715"/>
                </a:lnTo>
                <a:lnTo>
                  <a:pt x="1702163" y="386080"/>
                </a:lnTo>
                <a:lnTo>
                  <a:pt x="1699300" y="384810"/>
                </a:lnTo>
                <a:lnTo>
                  <a:pt x="1696119" y="383223"/>
                </a:lnTo>
                <a:lnTo>
                  <a:pt x="1693257" y="381635"/>
                </a:lnTo>
                <a:lnTo>
                  <a:pt x="1690394" y="379730"/>
                </a:lnTo>
                <a:lnTo>
                  <a:pt x="1687849" y="377190"/>
                </a:lnTo>
                <a:lnTo>
                  <a:pt x="1685622" y="374650"/>
                </a:lnTo>
                <a:lnTo>
                  <a:pt x="1683396" y="371793"/>
                </a:lnTo>
                <a:lnTo>
                  <a:pt x="1681805" y="368935"/>
                </a:lnTo>
                <a:lnTo>
                  <a:pt x="1680533" y="365760"/>
                </a:lnTo>
                <a:lnTo>
                  <a:pt x="1679261" y="362903"/>
                </a:lnTo>
                <a:lnTo>
                  <a:pt x="1678624" y="359410"/>
                </a:lnTo>
                <a:lnTo>
                  <a:pt x="1678306" y="356235"/>
                </a:lnTo>
                <a:lnTo>
                  <a:pt x="1677988" y="353378"/>
                </a:lnTo>
                <a:lnTo>
                  <a:pt x="1678306" y="349885"/>
                </a:lnTo>
                <a:lnTo>
                  <a:pt x="1678624" y="346393"/>
                </a:lnTo>
                <a:lnTo>
                  <a:pt x="1679261" y="343218"/>
                </a:lnTo>
                <a:lnTo>
                  <a:pt x="1680533" y="340043"/>
                </a:lnTo>
                <a:lnTo>
                  <a:pt x="1681805" y="337185"/>
                </a:lnTo>
                <a:lnTo>
                  <a:pt x="1683396" y="334328"/>
                </a:lnTo>
                <a:lnTo>
                  <a:pt x="1685622" y="331470"/>
                </a:lnTo>
                <a:lnTo>
                  <a:pt x="1687849" y="328930"/>
                </a:lnTo>
                <a:lnTo>
                  <a:pt x="1790910" y="226060"/>
                </a:lnTo>
                <a:lnTo>
                  <a:pt x="1793455" y="223520"/>
                </a:lnTo>
                <a:lnTo>
                  <a:pt x="1796317" y="221615"/>
                </a:lnTo>
                <a:lnTo>
                  <a:pt x="1799180" y="220028"/>
                </a:lnTo>
                <a:lnTo>
                  <a:pt x="1802361" y="218758"/>
                </a:lnTo>
                <a:lnTo>
                  <a:pt x="1805224" y="217170"/>
                </a:lnTo>
                <a:lnTo>
                  <a:pt x="1808723" y="216535"/>
                </a:lnTo>
                <a:lnTo>
                  <a:pt x="1811904" y="216218"/>
                </a:lnTo>
                <a:lnTo>
                  <a:pt x="1815403" y="215900"/>
                </a:lnTo>
                <a:close/>
                <a:moveTo>
                  <a:pt x="851599" y="215900"/>
                </a:moveTo>
                <a:lnTo>
                  <a:pt x="855065" y="216218"/>
                </a:lnTo>
                <a:lnTo>
                  <a:pt x="857902" y="216535"/>
                </a:lnTo>
                <a:lnTo>
                  <a:pt x="861368" y="217170"/>
                </a:lnTo>
                <a:lnTo>
                  <a:pt x="864205" y="218758"/>
                </a:lnTo>
                <a:lnTo>
                  <a:pt x="867356" y="220028"/>
                </a:lnTo>
                <a:lnTo>
                  <a:pt x="870192" y="221615"/>
                </a:lnTo>
                <a:lnTo>
                  <a:pt x="872713" y="223520"/>
                </a:lnTo>
                <a:lnTo>
                  <a:pt x="875550" y="226060"/>
                </a:lnTo>
                <a:lnTo>
                  <a:pt x="977657" y="328930"/>
                </a:lnTo>
                <a:lnTo>
                  <a:pt x="979863" y="331470"/>
                </a:lnTo>
                <a:lnTo>
                  <a:pt x="981754" y="334328"/>
                </a:lnTo>
                <a:lnTo>
                  <a:pt x="983960" y="337185"/>
                </a:lnTo>
                <a:lnTo>
                  <a:pt x="985220" y="340043"/>
                </a:lnTo>
                <a:lnTo>
                  <a:pt x="986166" y="343218"/>
                </a:lnTo>
                <a:lnTo>
                  <a:pt x="986796" y="346393"/>
                </a:lnTo>
                <a:lnTo>
                  <a:pt x="987426" y="349885"/>
                </a:lnTo>
                <a:lnTo>
                  <a:pt x="987426" y="353378"/>
                </a:lnTo>
                <a:lnTo>
                  <a:pt x="987426" y="356235"/>
                </a:lnTo>
                <a:lnTo>
                  <a:pt x="986796" y="359410"/>
                </a:lnTo>
                <a:lnTo>
                  <a:pt x="986166" y="362903"/>
                </a:lnTo>
                <a:lnTo>
                  <a:pt x="985220" y="365760"/>
                </a:lnTo>
                <a:lnTo>
                  <a:pt x="983960" y="368935"/>
                </a:lnTo>
                <a:lnTo>
                  <a:pt x="981754" y="371793"/>
                </a:lnTo>
                <a:lnTo>
                  <a:pt x="979863" y="374650"/>
                </a:lnTo>
                <a:lnTo>
                  <a:pt x="977657" y="377190"/>
                </a:lnTo>
                <a:lnTo>
                  <a:pt x="975135" y="379730"/>
                </a:lnTo>
                <a:lnTo>
                  <a:pt x="972299" y="381635"/>
                </a:lnTo>
                <a:lnTo>
                  <a:pt x="969778" y="383223"/>
                </a:lnTo>
                <a:lnTo>
                  <a:pt x="966627" y="384810"/>
                </a:lnTo>
                <a:lnTo>
                  <a:pt x="963475" y="386080"/>
                </a:lnTo>
                <a:lnTo>
                  <a:pt x="960324" y="386715"/>
                </a:lnTo>
                <a:lnTo>
                  <a:pt x="957172" y="387350"/>
                </a:lnTo>
                <a:lnTo>
                  <a:pt x="953706" y="387350"/>
                </a:lnTo>
                <a:lnTo>
                  <a:pt x="950554" y="387350"/>
                </a:lnTo>
                <a:lnTo>
                  <a:pt x="947088" y="386715"/>
                </a:lnTo>
                <a:lnTo>
                  <a:pt x="944251" y="386080"/>
                </a:lnTo>
                <a:lnTo>
                  <a:pt x="940785" y="384810"/>
                </a:lnTo>
                <a:lnTo>
                  <a:pt x="937948" y="383223"/>
                </a:lnTo>
                <a:lnTo>
                  <a:pt x="935112" y="381635"/>
                </a:lnTo>
                <a:lnTo>
                  <a:pt x="932276" y="379730"/>
                </a:lnTo>
                <a:lnTo>
                  <a:pt x="929440" y="377190"/>
                </a:lnTo>
                <a:lnTo>
                  <a:pt x="827333" y="274320"/>
                </a:lnTo>
                <a:lnTo>
                  <a:pt x="825127" y="271780"/>
                </a:lnTo>
                <a:lnTo>
                  <a:pt x="823236" y="268923"/>
                </a:lnTo>
                <a:lnTo>
                  <a:pt x="821345" y="266065"/>
                </a:lnTo>
                <a:lnTo>
                  <a:pt x="820084" y="263208"/>
                </a:lnTo>
                <a:lnTo>
                  <a:pt x="819139" y="260033"/>
                </a:lnTo>
                <a:lnTo>
                  <a:pt x="818193" y="256858"/>
                </a:lnTo>
                <a:lnTo>
                  <a:pt x="817878" y="253365"/>
                </a:lnTo>
                <a:lnTo>
                  <a:pt x="817563" y="250508"/>
                </a:lnTo>
                <a:lnTo>
                  <a:pt x="817878" y="247015"/>
                </a:lnTo>
                <a:lnTo>
                  <a:pt x="818193" y="243523"/>
                </a:lnTo>
                <a:lnTo>
                  <a:pt x="819139" y="240348"/>
                </a:lnTo>
                <a:lnTo>
                  <a:pt x="820084" y="237490"/>
                </a:lnTo>
                <a:lnTo>
                  <a:pt x="821345" y="234315"/>
                </a:lnTo>
                <a:lnTo>
                  <a:pt x="823236" y="231458"/>
                </a:lnTo>
                <a:lnTo>
                  <a:pt x="825127" y="228600"/>
                </a:lnTo>
                <a:lnTo>
                  <a:pt x="827333" y="226060"/>
                </a:lnTo>
                <a:lnTo>
                  <a:pt x="830169" y="223520"/>
                </a:lnTo>
                <a:lnTo>
                  <a:pt x="832690" y="221615"/>
                </a:lnTo>
                <a:lnTo>
                  <a:pt x="835842" y="220028"/>
                </a:lnTo>
                <a:lnTo>
                  <a:pt x="838678" y="218758"/>
                </a:lnTo>
                <a:lnTo>
                  <a:pt x="842144" y="217170"/>
                </a:lnTo>
                <a:lnTo>
                  <a:pt x="844981" y="216535"/>
                </a:lnTo>
                <a:lnTo>
                  <a:pt x="848447" y="216218"/>
                </a:lnTo>
                <a:lnTo>
                  <a:pt x="851599" y="215900"/>
                </a:lnTo>
                <a:close/>
                <a:moveTo>
                  <a:pt x="1318578" y="0"/>
                </a:moveTo>
                <a:lnTo>
                  <a:pt x="1321753" y="318"/>
                </a:lnTo>
                <a:lnTo>
                  <a:pt x="1325563" y="636"/>
                </a:lnTo>
                <a:lnTo>
                  <a:pt x="1328421" y="1590"/>
                </a:lnTo>
                <a:lnTo>
                  <a:pt x="1331913" y="2544"/>
                </a:lnTo>
                <a:lnTo>
                  <a:pt x="1334771" y="4133"/>
                </a:lnTo>
                <a:lnTo>
                  <a:pt x="1337629" y="6041"/>
                </a:lnTo>
                <a:lnTo>
                  <a:pt x="1340169" y="7949"/>
                </a:lnTo>
                <a:lnTo>
                  <a:pt x="1342391" y="9857"/>
                </a:lnTo>
                <a:lnTo>
                  <a:pt x="1344931" y="12719"/>
                </a:lnTo>
                <a:lnTo>
                  <a:pt x="1346836" y="15262"/>
                </a:lnTo>
                <a:lnTo>
                  <a:pt x="1348424" y="18124"/>
                </a:lnTo>
                <a:lnTo>
                  <a:pt x="1350011" y="20986"/>
                </a:lnTo>
                <a:lnTo>
                  <a:pt x="1351281" y="23848"/>
                </a:lnTo>
                <a:lnTo>
                  <a:pt x="1351916" y="27345"/>
                </a:lnTo>
                <a:lnTo>
                  <a:pt x="1352551" y="30843"/>
                </a:lnTo>
                <a:lnTo>
                  <a:pt x="1352551" y="34341"/>
                </a:lnTo>
                <a:lnTo>
                  <a:pt x="1352551" y="180290"/>
                </a:lnTo>
                <a:lnTo>
                  <a:pt x="1352551" y="183469"/>
                </a:lnTo>
                <a:lnTo>
                  <a:pt x="1351916" y="186967"/>
                </a:lnTo>
                <a:lnTo>
                  <a:pt x="1351281" y="190147"/>
                </a:lnTo>
                <a:lnTo>
                  <a:pt x="1350011" y="193327"/>
                </a:lnTo>
                <a:lnTo>
                  <a:pt x="1348424" y="196188"/>
                </a:lnTo>
                <a:lnTo>
                  <a:pt x="1346836" y="199368"/>
                </a:lnTo>
                <a:lnTo>
                  <a:pt x="1344931" y="201912"/>
                </a:lnTo>
                <a:lnTo>
                  <a:pt x="1342391" y="204138"/>
                </a:lnTo>
                <a:lnTo>
                  <a:pt x="1340169" y="206681"/>
                </a:lnTo>
                <a:lnTo>
                  <a:pt x="1337629" y="208271"/>
                </a:lnTo>
                <a:lnTo>
                  <a:pt x="1334771" y="210179"/>
                </a:lnTo>
                <a:lnTo>
                  <a:pt x="1331913" y="211769"/>
                </a:lnTo>
                <a:lnTo>
                  <a:pt x="1328421" y="212723"/>
                </a:lnTo>
                <a:lnTo>
                  <a:pt x="1325563" y="213677"/>
                </a:lnTo>
                <a:lnTo>
                  <a:pt x="1321753" y="213995"/>
                </a:lnTo>
                <a:lnTo>
                  <a:pt x="1318578" y="214313"/>
                </a:lnTo>
                <a:lnTo>
                  <a:pt x="1315086" y="213995"/>
                </a:lnTo>
                <a:lnTo>
                  <a:pt x="1311593" y="213677"/>
                </a:lnTo>
                <a:lnTo>
                  <a:pt x="1308418" y="212723"/>
                </a:lnTo>
                <a:lnTo>
                  <a:pt x="1305243" y="211769"/>
                </a:lnTo>
                <a:lnTo>
                  <a:pt x="1302068" y="210179"/>
                </a:lnTo>
                <a:lnTo>
                  <a:pt x="1299528" y="208271"/>
                </a:lnTo>
                <a:lnTo>
                  <a:pt x="1296671" y="206681"/>
                </a:lnTo>
                <a:lnTo>
                  <a:pt x="1294448" y="204138"/>
                </a:lnTo>
                <a:lnTo>
                  <a:pt x="1292226" y="201912"/>
                </a:lnTo>
                <a:lnTo>
                  <a:pt x="1290003" y="199368"/>
                </a:lnTo>
                <a:lnTo>
                  <a:pt x="1288416" y="196188"/>
                </a:lnTo>
                <a:lnTo>
                  <a:pt x="1287146" y="193327"/>
                </a:lnTo>
                <a:lnTo>
                  <a:pt x="1285876" y="190147"/>
                </a:lnTo>
                <a:lnTo>
                  <a:pt x="1285241" y="186967"/>
                </a:lnTo>
                <a:lnTo>
                  <a:pt x="1284288" y="183469"/>
                </a:lnTo>
                <a:lnTo>
                  <a:pt x="1284288" y="180290"/>
                </a:lnTo>
                <a:lnTo>
                  <a:pt x="1284288" y="34341"/>
                </a:lnTo>
                <a:lnTo>
                  <a:pt x="1284288" y="30843"/>
                </a:lnTo>
                <a:lnTo>
                  <a:pt x="1285241" y="27345"/>
                </a:lnTo>
                <a:lnTo>
                  <a:pt x="1285876" y="23848"/>
                </a:lnTo>
                <a:lnTo>
                  <a:pt x="1287146" y="20986"/>
                </a:lnTo>
                <a:lnTo>
                  <a:pt x="1288416" y="18124"/>
                </a:lnTo>
                <a:lnTo>
                  <a:pt x="1290003" y="15262"/>
                </a:lnTo>
                <a:lnTo>
                  <a:pt x="1292226" y="12719"/>
                </a:lnTo>
                <a:lnTo>
                  <a:pt x="1294448" y="9857"/>
                </a:lnTo>
                <a:lnTo>
                  <a:pt x="1296671" y="7949"/>
                </a:lnTo>
                <a:lnTo>
                  <a:pt x="1299528" y="6041"/>
                </a:lnTo>
                <a:lnTo>
                  <a:pt x="1302068" y="4133"/>
                </a:lnTo>
                <a:lnTo>
                  <a:pt x="1305243" y="2544"/>
                </a:lnTo>
                <a:lnTo>
                  <a:pt x="1308418" y="1590"/>
                </a:lnTo>
                <a:lnTo>
                  <a:pt x="1311593" y="636"/>
                </a:lnTo>
                <a:lnTo>
                  <a:pt x="1315086" y="318"/>
                </a:lnTo>
                <a:lnTo>
                  <a:pt x="1318578" y="0"/>
                </a:lnTo>
                <a:close/>
              </a:path>
            </a:pathLst>
          </a:custGeom>
          <a:solidFill>
            <a:srgbClr val="043150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39419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 31">
            <a:extLst>
              <a:ext uri="{FF2B5EF4-FFF2-40B4-BE49-F238E27FC236}">
                <a16:creationId xmlns:a16="http://schemas.microsoft.com/office/drawing/2014/main" id="{5BADAF24-2DD4-454E-BB7B-438F45839301}"/>
              </a:ext>
            </a:extLst>
          </p:cNvPr>
          <p:cNvSpPr/>
          <p:nvPr/>
        </p:nvSpPr>
        <p:spPr>
          <a:xfrm>
            <a:off x="1675766" y="1165855"/>
            <a:ext cx="3492000" cy="2412000"/>
          </a:xfrm>
          <a:custGeom>
            <a:avLst/>
            <a:gdLst>
              <a:gd name="connsiteX0" fmla="*/ 2061633 w 3394837"/>
              <a:gd name="connsiteY0" fmla="*/ 0 h 2348298"/>
              <a:gd name="connsiteX1" fmla="*/ 3373023 w 3394837"/>
              <a:gd name="connsiteY1" fmla="*/ 470777 h 2348298"/>
              <a:gd name="connsiteX2" fmla="*/ 3394837 w 3394837"/>
              <a:gd name="connsiteY2" fmla="*/ 490603 h 2348298"/>
              <a:gd name="connsiteX3" fmla="*/ 22224 w 3394837"/>
              <a:gd name="connsiteY3" fmla="*/ 2348298 h 2348298"/>
              <a:gd name="connsiteX4" fmla="*/ 10644 w 3394837"/>
              <a:gd name="connsiteY4" fmla="*/ 2272423 h 2348298"/>
              <a:gd name="connsiteX5" fmla="*/ 0 w 3394837"/>
              <a:gd name="connsiteY5" fmla="*/ 2061633 h 2348298"/>
              <a:gd name="connsiteX6" fmla="*/ 2061633 w 3394837"/>
              <a:gd name="connsiteY6" fmla="*/ 0 h 2348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94837" h="2348298">
                <a:moveTo>
                  <a:pt x="2061633" y="0"/>
                </a:moveTo>
                <a:cubicBezTo>
                  <a:pt x="2559774" y="0"/>
                  <a:pt x="3016651" y="176673"/>
                  <a:pt x="3373023" y="470777"/>
                </a:cubicBezTo>
                <a:lnTo>
                  <a:pt x="3394837" y="490603"/>
                </a:lnTo>
                <a:lnTo>
                  <a:pt x="22224" y="2348298"/>
                </a:lnTo>
                <a:lnTo>
                  <a:pt x="10644" y="2272423"/>
                </a:lnTo>
                <a:cubicBezTo>
                  <a:pt x="3606" y="2203117"/>
                  <a:pt x="0" y="2132796"/>
                  <a:pt x="0" y="2061633"/>
                </a:cubicBezTo>
                <a:cubicBezTo>
                  <a:pt x="0" y="923025"/>
                  <a:pt x="923025" y="0"/>
                  <a:pt x="2061633" y="0"/>
                </a:cubicBezTo>
                <a:close/>
              </a:path>
            </a:pathLst>
          </a:custGeom>
          <a:gradFill flip="none" rotWithShape="1">
            <a:gsLst>
              <a:gs pos="85000">
                <a:srgbClr val="042F4C"/>
              </a:gs>
              <a:gs pos="50000">
                <a:srgbClr val="021929"/>
              </a:gs>
            </a:gsLst>
            <a:lin ang="13500000" scaled="1"/>
            <a:tileRect/>
          </a:gradFill>
          <a:ln>
            <a:noFill/>
          </a:ln>
          <a:effectLst/>
          <a:scene3d>
            <a:camera prst="orthographicFront">
              <a:rot lat="0" lon="6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" name="任意多边形 30">
            <a:extLst>
              <a:ext uri="{FF2B5EF4-FFF2-40B4-BE49-F238E27FC236}">
                <a16:creationId xmlns:a16="http://schemas.microsoft.com/office/drawing/2014/main" id="{12224F00-86CE-EF4D-B241-7122F476E50D}"/>
              </a:ext>
            </a:extLst>
          </p:cNvPr>
          <p:cNvSpPr/>
          <p:nvPr/>
        </p:nvSpPr>
        <p:spPr>
          <a:xfrm>
            <a:off x="1713870" y="1652418"/>
            <a:ext cx="4092877" cy="3596552"/>
          </a:xfrm>
          <a:custGeom>
            <a:avLst/>
            <a:gdLst>
              <a:gd name="connsiteX0" fmla="*/ 3404181 w 4092877"/>
              <a:gd name="connsiteY0" fmla="*/ 0 h 3596552"/>
              <a:gd name="connsiteX1" fmla="*/ 3489038 w 4092877"/>
              <a:gd name="connsiteY1" fmla="*/ 77124 h 3596552"/>
              <a:gd name="connsiteX2" fmla="*/ 4092877 w 4092877"/>
              <a:gd name="connsiteY2" fmla="*/ 1534919 h 3596552"/>
              <a:gd name="connsiteX3" fmla="*/ 2031244 w 4092877"/>
              <a:gd name="connsiteY3" fmla="*/ 3596552 h 3596552"/>
              <a:gd name="connsiteX4" fmla="*/ 11496 w 4092877"/>
              <a:gd name="connsiteY4" fmla="*/ 1950410 h 3596552"/>
              <a:gd name="connsiteX5" fmla="*/ 0 w 4092877"/>
              <a:gd name="connsiteY5" fmla="*/ 1875083 h 3596552"/>
              <a:gd name="connsiteX6" fmla="*/ 3404181 w 4092877"/>
              <a:gd name="connsiteY6" fmla="*/ 0 h 3596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92877" h="3596552">
                <a:moveTo>
                  <a:pt x="3404181" y="0"/>
                </a:moveTo>
                <a:lnTo>
                  <a:pt x="3489038" y="77124"/>
                </a:lnTo>
                <a:cubicBezTo>
                  <a:pt x="3862121" y="450207"/>
                  <a:pt x="4092877" y="965615"/>
                  <a:pt x="4092877" y="1534919"/>
                </a:cubicBezTo>
                <a:cubicBezTo>
                  <a:pt x="4092877" y="2673527"/>
                  <a:pt x="3169852" y="3596552"/>
                  <a:pt x="2031244" y="3596552"/>
                </a:cubicBezTo>
                <a:cubicBezTo>
                  <a:pt x="1034962" y="3596552"/>
                  <a:pt x="203736" y="2889861"/>
                  <a:pt x="11496" y="1950410"/>
                </a:cubicBezTo>
                <a:lnTo>
                  <a:pt x="0" y="1875083"/>
                </a:lnTo>
                <a:lnTo>
                  <a:pt x="3404181" y="0"/>
                </a:lnTo>
                <a:close/>
              </a:path>
            </a:pathLst>
          </a:custGeom>
          <a:gradFill>
            <a:gsLst>
              <a:gs pos="10000">
                <a:srgbClr val="042F4C"/>
              </a:gs>
              <a:gs pos="83000">
                <a:srgbClr val="021929"/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" name="文本框 34">
            <a:extLst>
              <a:ext uri="{FF2B5EF4-FFF2-40B4-BE49-F238E27FC236}">
                <a16:creationId xmlns:a16="http://schemas.microsoft.com/office/drawing/2014/main" id="{C66AB33C-B4C0-D247-91D3-0BD0B278E9F6}"/>
              </a:ext>
            </a:extLst>
          </p:cNvPr>
          <p:cNvSpPr txBox="1"/>
          <p:nvPr/>
        </p:nvSpPr>
        <p:spPr>
          <a:xfrm>
            <a:off x="2517289" y="3758830"/>
            <a:ext cx="274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prstClr val="white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DATA PROCESSING</a:t>
            </a:r>
          </a:p>
        </p:txBody>
      </p:sp>
      <p:grpSp>
        <p:nvGrpSpPr>
          <p:cNvPr id="5" name="组合 1">
            <a:extLst>
              <a:ext uri="{FF2B5EF4-FFF2-40B4-BE49-F238E27FC236}">
                <a16:creationId xmlns:a16="http://schemas.microsoft.com/office/drawing/2014/main" id="{AF5D3A3A-2E27-0849-B6F3-3765604E18C4}"/>
              </a:ext>
            </a:extLst>
          </p:cNvPr>
          <p:cNvGrpSpPr/>
          <p:nvPr/>
        </p:nvGrpSpPr>
        <p:grpSpPr>
          <a:xfrm>
            <a:off x="6966171" y="2882452"/>
            <a:ext cx="4870232" cy="777952"/>
            <a:chOff x="6966171" y="2882452"/>
            <a:chExt cx="4870232" cy="777952"/>
          </a:xfrm>
        </p:grpSpPr>
        <p:sp>
          <p:nvSpPr>
            <p:cNvPr id="6" name="矩形 35">
              <a:extLst>
                <a:ext uri="{FF2B5EF4-FFF2-40B4-BE49-F238E27FC236}">
                  <a16:creationId xmlns:a16="http://schemas.microsoft.com/office/drawing/2014/main" id="{CEE0EDD5-F1F2-8045-B7A6-1971F0064DFB}"/>
                </a:ext>
              </a:extLst>
            </p:cNvPr>
            <p:cNvSpPr/>
            <p:nvPr/>
          </p:nvSpPr>
          <p:spPr>
            <a:xfrm>
              <a:off x="7086219" y="2882452"/>
              <a:ext cx="3039913" cy="324000"/>
            </a:xfrm>
            <a:prstGeom prst="rect">
              <a:avLst/>
            </a:prstGeom>
            <a:solidFill>
              <a:srgbClr val="0219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prstClr val="white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sp>
          <p:nvSpPr>
            <p:cNvPr id="7" name="文本框 36">
              <a:extLst>
                <a:ext uri="{FF2B5EF4-FFF2-40B4-BE49-F238E27FC236}">
                  <a16:creationId xmlns:a16="http://schemas.microsoft.com/office/drawing/2014/main" id="{639B1C46-4568-FB4F-A677-70B77C1DB6E8}"/>
                </a:ext>
              </a:extLst>
            </p:cNvPr>
            <p:cNvSpPr txBox="1"/>
            <p:nvPr/>
          </p:nvSpPr>
          <p:spPr>
            <a:xfrm>
              <a:off x="6966171" y="3238044"/>
              <a:ext cx="4870232" cy="4223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600" dirty="0">
                  <a:solidFill>
                    <a:prstClr val="black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Preprocessing and analysis.</a:t>
              </a:r>
              <a:endParaRPr lang="zh-CN" altLang="en-US" sz="1600" dirty="0">
                <a:solidFill>
                  <a:prstClr val="black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015056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>
            <a:extLst>
              <a:ext uri="{FF2B5EF4-FFF2-40B4-BE49-F238E27FC236}">
                <a16:creationId xmlns:a16="http://schemas.microsoft.com/office/drawing/2014/main" id="{3763EEB0-13EC-644E-A256-5EEF507E69A8}"/>
              </a:ext>
            </a:extLst>
          </p:cNvPr>
          <p:cNvCxnSpPr>
            <a:cxnSpLocks/>
            <a:stCxn id="14" idx="4"/>
          </p:cNvCxnSpPr>
          <p:nvPr/>
        </p:nvCxnSpPr>
        <p:spPr>
          <a:xfrm>
            <a:off x="6096000" y="1528959"/>
            <a:ext cx="0" cy="4456881"/>
          </a:xfrm>
          <a:prstGeom prst="line">
            <a:avLst/>
          </a:prstGeom>
          <a:ln>
            <a:solidFill>
              <a:srgbClr val="0431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8463A0D2-D661-4343-A3C9-1C23040C76A9}"/>
              </a:ext>
            </a:extLst>
          </p:cNvPr>
          <p:cNvGrpSpPr/>
          <p:nvPr/>
        </p:nvGrpSpPr>
        <p:grpSpPr>
          <a:xfrm>
            <a:off x="7144714" y="5562538"/>
            <a:ext cx="2649867" cy="972000"/>
            <a:chOff x="6895543" y="1653487"/>
            <a:chExt cx="2649867" cy="972000"/>
          </a:xfrm>
        </p:grpSpPr>
        <p:sp>
          <p:nvSpPr>
            <p:cNvPr id="4" name="矩形标注 9">
              <a:extLst>
                <a:ext uri="{FF2B5EF4-FFF2-40B4-BE49-F238E27FC236}">
                  <a16:creationId xmlns:a16="http://schemas.microsoft.com/office/drawing/2014/main" id="{667EBB79-3350-C843-BC52-FA06B251350B}"/>
                </a:ext>
              </a:extLst>
            </p:cNvPr>
            <p:cNvSpPr/>
            <p:nvPr/>
          </p:nvSpPr>
          <p:spPr>
            <a:xfrm rot="5400000">
              <a:off x="7734477" y="814553"/>
              <a:ext cx="972000" cy="2649867"/>
            </a:xfrm>
            <a:prstGeom prst="wedgeRectCallout">
              <a:avLst>
                <a:gd name="adj1" fmla="val -31421"/>
                <a:gd name="adj2" fmla="val 63276"/>
              </a:avLst>
            </a:prstGeom>
            <a:solidFill>
              <a:srgbClr val="043150"/>
            </a:solidFill>
            <a:ln>
              <a:noFill/>
            </a:ln>
            <a:effectLst>
              <a:outerShdw blurRad="50800" dist="127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21929"/>
                </a:solidFill>
              </a:endParaRPr>
            </a:p>
          </p:txBody>
        </p:sp>
        <p:sp>
          <p:nvSpPr>
            <p:cNvPr id="5" name="文本框 5">
              <a:extLst>
                <a:ext uri="{FF2B5EF4-FFF2-40B4-BE49-F238E27FC236}">
                  <a16:creationId xmlns:a16="http://schemas.microsoft.com/office/drawing/2014/main" id="{80C7D46C-57BA-E74C-9E7D-43D7B17D1861}"/>
                </a:ext>
              </a:extLst>
            </p:cNvPr>
            <p:cNvSpPr txBox="1"/>
            <p:nvPr/>
          </p:nvSpPr>
          <p:spPr>
            <a:xfrm>
              <a:off x="7041848" y="1743854"/>
              <a:ext cx="180478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>
                  <a:solidFill>
                    <a:schemeClr val="bg1"/>
                  </a:solidFill>
                  <a:ea typeface="Microsoft Himalaya" panose="01010100010101010101" pitchFamily="2" charset="0"/>
                  <a:cs typeface="Microsoft Himalaya" panose="01010100010101010101" pitchFamily="2" charset="0"/>
                </a:rPr>
                <a:t>Filling Missing Values</a:t>
              </a:r>
              <a:endParaRPr lang="zh-CN" altLang="en-US" sz="2000" dirty="0">
                <a:solidFill>
                  <a:schemeClr val="bg1"/>
                </a:solidFill>
                <a:cs typeface="Microsoft Himalaya" panose="01010100010101010101" pitchFamily="2" charset="0"/>
              </a:endParaRPr>
            </a:p>
          </p:txBody>
        </p:sp>
        <p:grpSp>
          <p:nvGrpSpPr>
            <p:cNvPr id="6" name="组合 7">
              <a:extLst>
                <a:ext uri="{FF2B5EF4-FFF2-40B4-BE49-F238E27FC236}">
                  <a16:creationId xmlns:a16="http://schemas.microsoft.com/office/drawing/2014/main" id="{DB2D0155-49AF-DA4C-87BD-DBD5596ECC00}"/>
                </a:ext>
              </a:extLst>
            </p:cNvPr>
            <p:cNvGrpSpPr/>
            <p:nvPr/>
          </p:nvGrpSpPr>
          <p:grpSpPr>
            <a:xfrm>
              <a:off x="8892675" y="1912160"/>
              <a:ext cx="324000" cy="468000"/>
              <a:chOff x="5144346" y="3537762"/>
              <a:chExt cx="433238" cy="604111"/>
            </a:xfrm>
            <a:solidFill>
              <a:schemeClr val="bg1"/>
            </a:solidFill>
          </p:grpSpPr>
          <p:sp>
            <p:nvSpPr>
              <p:cNvPr id="7" name="Freeform 241">
                <a:extLst>
                  <a:ext uri="{FF2B5EF4-FFF2-40B4-BE49-F238E27FC236}">
                    <a16:creationId xmlns:a16="http://schemas.microsoft.com/office/drawing/2014/main" id="{6B6F95D1-87B2-2E4D-B471-9F93A77024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44346" y="3630599"/>
                <a:ext cx="433238" cy="511274"/>
              </a:xfrm>
              <a:custGeom>
                <a:avLst/>
                <a:gdLst>
                  <a:gd name="T0" fmla="*/ 168 w 205"/>
                  <a:gd name="T1" fmla="*/ 0 h 242"/>
                  <a:gd name="T2" fmla="*/ 161 w 205"/>
                  <a:gd name="T3" fmla="*/ 0 h 242"/>
                  <a:gd name="T4" fmla="*/ 161 w 205"/>
                  <a:gd name="T5" fmla="*/ 23 h 242"/>
                  <a:gd name="T6" fmla="*/ 183 w 205"/>
                  <a:gd name="T7" fmla="*/ 48 h 242"/>
                  <a:gd name="T8" fmla="*/ 183 w 205"/>
                  <a:gd name="T9" fmla="*/ 195 h 242"/>
                  <a:gd name="T10" fmla="*/ 157 w 205"/>
                  <a:gd name="T11" fmla="*/ 220 h 242"/>
                  <a:gd name="T12" fmla="*/ 47 w 205"/>
                  <a:gd name="T13" fmla="*/ 220 h 242"/>
                  <a:gd name="T14" fmla="*/ 22 w 205"/>
                  <a:gd name="T15" fmla="*/ 195 h 242"/>
                  <a:gd name="T16" fmla="*/ 22 w 205"/>
                  <a:gd name="T17" fmla="*/ 48 h 242"/>
                  <a:gd name="T18" fmla="*/ 44 w 205"/>
                  <a:gd name="T19" fmla="*/ 23 h 242"/>
                  <a:gd name="T20" fmla="*/ 44 w 205"/>
                  <a:gd name="T21" fmla="*/ 0 h 242"/>
                  <a:gd name="T22" fmla="*/ 36 w 205"/>
                  <a:gd name="T23" fmla="*/ 0 h 242"/>
                  <a:gd name="T24" fmla="*/ 0 w 205"/>
                  <a:gd name="T25" fmla="*/ 37 h 242"/>
                  <a:gd name="T26" fmla="*/ 0 w 205"/>
                  <a:gd name="T27" fmla="*/ 206 h 242"/>
                  <a:gd name="T28" fmla="*/ 36 w 205"/>
                  <a:gd name="T29" fmla="*/ 242 h 242"/>
                  <a:gd name="T30" fmla="*/ 168 w 205"/>
                  <a:gd name="T31" fmla="*/ 242 h 242"/>
                  <a:gd name="T32" fmla="*/ 205 w 205"/>
                  <a:gd name="T33" fmla="*/ 206 h 242"/>
                  <a:gd name="T34" fmla="*/ 205 w 205"/>
                  <a:gd name="T35" fmla="*/ 37 h 242"/>
                  <a:gd name="T36" fmla="*/ 168 w 205"/>
                  <a:gd name="T37" fmla="*/ 0 h 2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05" h="242">
                    <a:moveTo>
                      <a:pt x="168" y="0"/>
                    </a:moveTo>
                    <a:cubicBezTo>
                      <a:pt x="161" y="0"/>
                      <a:pt x="161" y="0"/>
                      <a:pt x="161" y="0"/>
                    </a:cubicBezTo>
                    <a:cubicBezTo>
                      <a:pt x="161" y="23"/>
                      <a:pt x="161" y="23"/>
                      <a:pt x="161" y="23"/>
                    </a:cubicBezTo>
                    <a:cubicBezTo>
                      <a:pt x="173" y="24"/>
                      <a:pt x="183" y="35"/>
                      <a:pt x="183" y="48"/>
                    </a:cubicBezTo>
                    <a:cubicBezTo>
                      <a:pt x="183" y="195"/>
                      <a:pt x="183" y="195"/>
                      <a:pt x="183" y="195"/>
                    </a:cubicBezTo>
                    <a:cubicBezTo>
                      <a:pt x="183" y="209"/>
                      <a:pt x="171" y="220"/>
                      <a:pt x="157" y="220"/>
                    </a:cubicBezTo>
                    <a:cubicBezTo>
                      <a:pt x="47" y="220"/>
                      <a:pt x="47" y="220"/>
                      <a:pt x="47" y="220"/>
                    </a:cubicBezTo>
                    <a:cubicBezTo>
                      <a:pt x="33" y="220"/>
                      <a:pt x="22" y="209"/>
                      <a:pt x="22" y="195"/>
                    </a:cubicBezTo>
                    <a:cubicBezTo>
                      <a:pt x="22" y="48"/>
                      <a:pt x="22" y="48"/>
                      <a:pt x="22" y="48"/>
                    </a:cubicBezTo>
                    <a:cubicBezTo>
                      <a:pt x="22" y="35"/>
                      <a:pt x="31" y="24"/>
                      <a:pt x="44" y="23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16" y="0"/>
                      <a:pt x="0" y="17"/>
                      <a:pt x="0" y="37"/>
                    </a:cubicBezTo>
                    <a:cubicBezTo>
                      <a:pt x="0" y="206"/>
                      <a:pt x="0" y="206"/>
                      <a:pt x="0" y="206"/>
                    </a:cubicBezTo>
                    <a:cubicBezTo>
                      <a:pt x="0" y="226"/>
                      <a:pt x="16" y="242"/>
                      <a:pt x="36" y="242"/>
                    </a:cubicBezTo>
                    <a:cubicBezTo>
                      <a:pt x="168" y="242"/>
                      <a:pt x="168" y="242"/>
                      <a:pt x="168" y="242"/>
                    </a:cubicBezTo>
                    <a:cubicBezTo>
                      <a:pt x="189" y="242"/>
                      <a:pt x="205" y="226"/>
                      <a:pt x="205" y="206"/>
                    </a:cubicBezTo>
                    <a:cubicBezTo>
                      <a:pt x="205" y="37"/>
                      <a:pt x="205" y="37"/>
                      <a:pt x="205" y="37"/>
                    </a:cubicBezTo>
                    <a:cubicBezTo>
                      <a:pt x="205" y="17"/>
                      <a:pt x="189" y="0"/>
                      <a:pt x="16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" name="Freeform 242">
                <a:extLst>
                  <a:ext uri="{FF2B5EF4-FFF2-40B4-BE49-F238E27FC236}">
                    <a16:creationId xmlns:a16="http://schemas.microsoft.com/office/drawing/2014/main" id="{A3D8088E-42FD-5C4B-9601-2E8B616A15E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206237" y="3693835"/>
                <a:ext cx="310801" cy="387492"/>
              </a:xfrm>
              <a:custGeom>
                <a:avLst/>
                <a:gdLst>
                  <a:gd name="T0" fmla="*/ 15 w 147"/>
                  <a:gd name="T1" fmla="*/ 0 h 183"/>
                  <a:gd name="T2" fmla="*/ 0 w 147"/>
                  <a:gd name="T3" fmla="*/ 18 h 183"/>
                  <a:gd name="T4" fmla="*/ 0 w 147"/>
                  <a:gd name="T5" fmla="*/ 165 h 183"/>
                  <a:gd name="T6" fmla="*/ 18 w 147"/>
                  <a:gd name="T7" fmla="*/ 183 h 183"/>
                  <a:gd name="T8" fmla="*/ 128 w 147"/>
                  <a:gd name="T9" fmla="*/ 183 h 183"/>
                  <a:gd name="T10" fmla="*/ 147 w 147"/>
                  <a:gd name="T11" fmla="*/ 165 h 183"/>
                  <a:gd name="T12" fmla="*/ 147 w 147"/>
                  <a:gd name="T13" fmla="*/ 18 h 183"/>
                  <a:gd name="T14" fmla="*/ 132 w 147"/>
                  <a:gd name="T15" fmla="*/ 0 h 183"/>
                  <a:gd name="T16" fmla="*/ 132 w 147"/>
                  <a:gd name="T17" fmla="*/ 14 h 183"/>
                  <a:gd name="T18" fmla="*/ 15 w 147"/>
                  <a:gd name="T19" fmla="*/ 14 h 183"/>
                  <a:gd name="T20" fmla="*/ 15 w 147"/>
                  <a:gd name="T21" fmla="*/ 0 h 183"/>
                  <a:gd name="T22" fmla="*/ 22 w 147"/>
                  <a:gd name="T23" fmla="*/ 36 h 183"/>
                  <a:gd name="T24" fmla="*/ 125 w 147"/>
                  <a:gd name="T25" fmla="*/ 36 h 183"/>
                  <a:gd name="T26" fmla="*/ 125 w 147"/>
                  <a:gd name="T27" fmla="*/ 51 h 183"/>
                  <a:gd name="T28" fmla="*/ 22 w 147"/>
                  <a:gd name="T29" fmla="*/ 51 h 183"/>
                  <a:gd name="T30" fmla="*/ 22 w 147"/>
                  <a:gd name="T31" fmla="*/ 36 h 183"/>
                  <a:gd name="T32" fmla="*/ 22 w 147"/>
                  <a:gd name="T33" fmla="*/ 73 h 183"/>
                  <a:gd name="T34" fmla="*/ 125 w 147"/>
                  <a:gd name="T35" fmla="*/ 73 h 183"/>
                  <a:gd name="T36" fmla="*/ 125 w 147"/>
                  <a:gd name="T37" fmla="*/ 88 h 183"/>
                  <a:gd name="T38" fmla="*/ 22 w 147"/>
                  <a:gd name="T39" fmla="*/ 88 h 183"/>
                  <a:gd name="T40" fmla="*/ 22 w 147"/>
                  <a:gd name="T41" fmla="*/ 73 h 183"/>
                  <a:gd name="T42" fmla="*/ 22 w 147"/>
                  <a:gd name="T43" fmla="*/ 110 h 183"/>
                  <a:gd name="T44" fmla="*/ 125 w 147"/>
                  <a:gd name="T45" fmla="*/ 110 h 183"/>
                  <a:gd name="T46" fmla="*/ 125 w 147"/>
                  <a:gd name="T47" fmla="*/ 124 h 183"/>
                  <a:gd name="T48" fmla="*/ 22 w 147"/>
                  <a:gd name="T49" fmla="*/ 124 h 183"/>
                  <a:gd name="T50" fmla="*/ 22 w 147"/>
                  <a:gd name="T51" fmla="*/ 110 h 1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47" h="183">
                    <a:moveTo>
                      <a:pt x="15" y="0"/>
                    </a:moveTo>
                    <a:cubicBezTo>
                      <a:pt x="6" y="2"/>
                      <a:pt x="0" y="9"/>
                      <a:pt x="0" y="18"/>
                    </a:cubicBezTo>
                    <a:cubicBezTo>
                      <a:pt x="0" y="165"/>
                      <a:pt x="0" y="165"/>
                      <a:pt x="0" y="165"/>
                    </a:cubicBezTo>
                    <a:cubicBezTo>
                      <a:pt x="0" y="175"/>
                      <a:pt x="8" y="183"/>
                      <a:pt x="18" y="183"/>
                    </a:cubicBezTo>
                    <a:cubicBezTo>
                      <a:pt x="128" y="183"/>
                      <a:pt x="128" y="183"/>
                      <a:pt x="128" y="183"/>
                    </a:cubicBezTo>
                    <a:cubicBezTo>
                      <a:pt x="138" y="183"/>
                      <a:pt x="147" y="175"/>
                      <a:pt x="147" y="165"/>
                    </a:cubicBezTo>
                    <a:cubicBezTo>
                      <a:pt x="147" y="18"/>
                      <a:pt x="147" y="18"/>
                      <a:pt x="147" y="18"/>
                    </a:cubicBezTo>
                    <a:cubicBezTo>
                      <a:pt x="147" y="9"/>
                      <a:pt x="140" y="2"/>
                      <a:pt x="132" y="0"/>
                    </a:cubicBezTo>
                    <a:cubicBezTo>
                      <a:pt x="132" y="14"/>
                      <a:pt x="132" y="14"/>
                      <a:pt x="132" y="14"/>
                    </a:cubicBezTo>
                    <a:cubicBezTo>
                      <a:pt x="15" y="14"/>
                      <a:pt x="15" y="14"/>
                      <a:pt x="15" y="14"/>
                    </a:cubicBezTo>
                    <a:lnTo>
                      <a:pt x="15" y="0"/>
                    </a:lnTo>
                    <a:close/>
                    <a:moveTo>
                      <a:pt x="22" y="36"/>
                    </a:moveTo>
                    <a:cubicBezTo>
                      <a:pt x="125" y="36"/>
                      <a:pt x="125" y="36"/>
                      <a:pt x="125" y="36"/>
                    </a:cubicBezTo>
                    <a:cubicBezTo>
                      <a:pt x="125" y="51"/>
                      <a:pt x="125" y="51"/>
                      <a:pt x="125" y="51"/>
                    </a:cubicBezTo>
                    <a:cubicBezTo>
                      <a:pt x="22" y="51"/>
                      <a:pt x="22" y="51"/>
                      <a:pt x="22" y="51"/>
                    </a:cubicBezTo>
                    <a:lnTo>
                      <a:pt x="22" y="36"/>
                    </a:lnTo>
                    <a:close/>
                    <a:moveTo>
                      <a:pt x="22" y="73"/>
                    </a:moveTo>
                    <a:cubicBezTo>
                      <a:pt x="125" y="73"/>
                      <a:pt x="125" y="73"/>
                      <a:pt x="125" y="73"/>
                    </a:cubicBezTo>
                    <a:cubicBezTo>
                      <a:pt x="125" y="88"/>
                      <a:pt x="125" y="88"/>
                      <a:pt x="125" y="88"/>
                    </a:cubicBezTo>
                    <a:cubicBezTo>
                      <a:pt x="22" y="88"/>
                      <a:pt x="22" y="88"/>
                      <a:pt x="22" y="88"/>
                    </a:cubicBezTo>
                    <a:lnTo>
                      <a:pt x="22" y="73"/>
                    </a:lnTo>
                    <a:close/>
                    <a:moveTo>
                      <a:pt x="22" y="110"/>
                    </a:moveTo>
                    <a:cubicBezTo>
                      <a:pt x="125" y="110"/>
                      <a:pt x="125" y="110"/>
                      <a:pt x="125" y="110"/>
                    </a:cubicBezTo>
                    <a:cubicBezTo>
                      <a:pt x="125" y="124"/>
                      <a:pt x="125" y="124"/>
                      <a:pt x="125" y="124"/>
                    </a:cubicBezTo>
                    <a:cubicBezTo>
                      <a:pt x="22" y="124"/>
                      <a:pt x="22" y="124"/>
                      <a:pt x="22" y="124"/>
                    </a:cubicBezTo>
                    <a:lnTo>
                      <a:pt x="22" y="11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" name="Freeform 243">
                <a:extLst>
                  <a:ext uri="{FF2B5EF4-FFF2-40B4-BE49-F238E27FC236}">
                    <a16:creationId xmlns:a16="http://schemas.microsoft.com/office/drawing/2014/main" id="{138E1911-3E11-074A-B121-4382EA6F4A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51983" y="3537762"/>
                <a:ext cx="217964" cy="139928"/>
              </a:xfrm>
              <a:custGeom>
                <a:avLst/>
                <a:gdLst>
                  <a:gd name="T0" fmla="*/ 103 w 103"/>
                  <a:gd name="T1" fmla="*/ 30 h 66"/>
                  <a:gd name="T2" fmla="*/ 81 w 103"/>
                  <a:gd name="T3" fmla="*/ 30 h 66"/>
                  <a:gd name="T4" fmla="*/ 51 w 103"/>
                  <a:gd name="T5" fmla="*/ 0 h 66"/>
                  <a:gd name="T6" fmla="*/ 22 w 103"/>
                  <a:gd name="T7" fmla="*/ 30 h 66"/>
                  <a:gd name="T8" fmla="*/ 0 w 103"/>
                  <a:gd name="T9" fmla="*/ 30 h 66"/>
                  <a:gd name="T10" fmla="*/ 0 w 103"/>
                  <a:gd name="T11" fmla="*/ 66 h 66"/>
                  <a:gd name="T12" fmla="*/ 103 w 103"/>
                  <a:gd name="T13" fmla="*/ 66 h 66"/>
                  <a:gd name="T14" fmla="*/ 103 w 103"/>
                  <a:gd name="T15" fmla="*/ 3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3" h="66">
                    <a:moveTo>
                      <a:pt x="103" y="30"/>
                    </a:moveTo>
                    <a:cubicBezTo>
                      <a:pt x="81" y="30"/>
                      <a:pt x="81" y="30"/>
                      <a:pt x="81" y="30"/>
                    </a:cubicBezTo>
                    <a:cubicBezTo>
                      <a:pt x="81" y="13"/>
                      <a:pt x="68" y="0"/>
                      <a:pt x="51" y="0"/>
                    </a:cubicBezTo>
                    <a:cubicBezTo>
                      <a:pt x="35" y="0"/>
                      <a:pt x="22" y="13"/>
                      <a:pt x="22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66"/>
                      <a:pt x="0" y="66"/>
                      <a:pt x="0" y="66"/>
                    </a:cubicBezTo>
                    <a:cubicBezTo>
                      <a:pt x="103" y="66"/>
                      <a:pt x="103" y="66"/>
                      <a:pt x="103" y="66"/>
                    </a:cubicBezTo>
                    <a:lnTo>
                      <a:pt x="103" y="3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D0140A52-AFCA-B54B-82A6-07D287F45297}"/>
              </a:ext>
            </a:extLst>
          </p:cNvPr>
          <p:cNvGrpSpPr/>
          <p:nvPr/>
        </p:nvGrpSpPr>
        <p:grpSpPr>
          <a:xfrm>
            <a:off x="2397420" y="4102096"/>
            <a:ext cx="2649867" cy="972000"/>
            <a:chOff x="2542228" y="2930124"/>
            <a:chExt cx="2649867" cy="972000"/>
          </a:xfrm>
        </p:grpSpPr>
        <p:sp>
          <p:nvSpPr>
            <p:cNvPr id="11" name="矩形标注 12">
              <a:extLst>
                <a:ext uri="{FF2B5EF4-FFF2-40B4-BE49-F238E27FC236}">
                  <a16:creationId xmlns:a16="http://schemas.microsoft.com/office/drawing/2014/main" id="{D9BD6404-FF3D-2249-A48B-053CFBEB548B}"/>
                </a:ext>
              </a:extLst>
            </p:cNvPr>
            <p:cNvSpPr/>
            <p:nvPr/>
          </p:nvSpPr>
          <p:spPr>
            <a:xfrm rot="16200000" flipH="1">
              <a:off x="3381162" y="2091190"/>
              <a:ext cx="972000" cy="2649867"/>
            </a:xfrm>
            <a:prstGeom prst="wedgeRectCallout">
              <a:avLst>
                <a:gd name="adj1" fmla="val -31421"/>
                <a:gd name="adj2" fmla="val 63276"/>
              </a:avLst>
            </a:prstGeom>
            <a:solidFill>
              <a:srgbClr val="043150"/>
            </a:solidFill>
            <a:ln>
              <a:noFill/>
            </a:ln>
            <a:effectLst>
              <a:outerShdw blurRad="50800" dist="127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Freeform 236">
              <a:extLst>
                <a:ext uri="{FF2B5EF4-FFF2-40B4-BE49-F238E27FC236}">
                  <a16:creationId xmlns:a16="http://schemas.microsoft.com/office/drawing/2014/main" id="{208FA608-D274-A743-AD19-AC65DA671C56}"/>
                </a:ext>
              </a:extLst>
            </p:cNvPr>
            <p:cNvSpPr>
              <a:spLocks/>
            </p:cNvSpPr>
            <p:nvPr/>
          </p:nvSpPr>
          <p:spPr bwMode="auto">
            <a:xfrm>
              <a:off x="2823796" y="3199143"/>
              <a:ext cx="288000" cy="432000"/>
            </a:xfrm>
            <a:custGeom>
              <a:avLst/>
              <a:gdLst>
                <a:gd name="T0" fmla="*/ 98 w 149"/>
                <a:gd name="T1" fmla="*/ 140 h 249"/>
                <a:gd name="T2" fmla="*/ 133 w 149"/>
                <a:gd name="T3" fmla="*/ 66 h 249"/>
                <a:gd name="T4" fmla="*/ 74 w 149"/>
                <a:gd name="T5" fmla="*/ 0 h 249"/>
                <a:gd name="T6" fmla="*/ 16 w 149"/>
                <a:gd name="T7" fmla="*/ 66 h 249"/>
                <a:gd name="T8" fmla="*/ 51 w 149"/>
                <a:gd name="T9" fmla="*/ 140 h 249"/>
                <a:gd name="T10" fmla="*/ 0 w 149"/>
                <a:gd name="T11" fmla="*/ 198 h 249"/>
                <a:gd name="T12" fmla="*/ 74 w 149"/>
                <a:gd name="T13" fmla="*/ 249 h 249"/>
                <a:gd name="T14" fmla="*/ 149 w 149"/>
                <a:gd name="T15" fmla="*/ 198 h 249"/>
                <a:gd name="T16" fmla="*/ 98 w 149"/>
                <a:gd name="T17" fmla="*/ 140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9" h="249">
                  <a:moveTo>
                    <a:pt x="98" y="140"/>
                  </a:moveTo>
                  <a:cubicBezTo>
                    <a:pt x="120" y="126"/>
                    <a:pt x="133" y="94"/>
                    <a:pt x="133" y="66"/>
                  </a:cubicBezTo>
                  <a:cubicBezTo>
                    <a:pt x="133" y="30"/>
                    <a:pt x="111" y="0"/>
                    <a:pt x="74" y="0"/>
                  </a:cubicBezTo>
                  <a:cubicBezTo>
                    <a:pt x="38" y="0"/>
                    <a:pt x="16" y="30"/>
                    <a:pt x="16" y="66"/>
                  </a:cubicBezTo>
                  <a:cubicBezTo>
                    <a:pt x="16" y="94"/>
                    <a:pt x="29" y="126"/>
                    <a:pt x="51" y="140"/>
                  </a:cubicBezTo>
                  <a:cubicBezTo>
                    <a:pt x="10" y="177"/>
                    <a:pt x="0" y="160"/>
                    <a:pt x="0" y="198"/>
                  </a:cubicBezTo>
                  <a:cubicBezTo>
                    <a:pt x="0" y="235"/>
                    <a:pt x="36" y="249"/>
                    <a:pt x="74" y="249"/>
                  </a:cubicBezTo>
                  <a:cubicBezTo>
                    <a:pt x="113" y="249"/>
                    <a:pt x="149" y="235"/>
                    <a:pt x="149" y="198"/>
                  </a:cubicBezTo>
                  <a:cubicBezTo>
                    <a:pt x="149" y="160"/>
                    <a:pt x="139" y="177"/>
                    <a:pt x="98" y="14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文本框 11">
              <a:extLst>
                <a:ext uri="{FF2B5EF4-FFF2-40B4-BE49-F238E27FC236}">
                  <a16:creationId xmlns:a16="http://schemas.microsoft.com/office/drawing/2014/main" id="{27A5C52E-917F-0D46-980E-87DA67419F61}"/>
                </a:ext>
              </a:extLst>
            </p:cNvPr>
            <p:cNvSpPr txBox="1"/>
            <p:nvPr/>
          </p:nvSpPr>
          <p:spPr>
            <a:xfrm>
              <a:off x="3581048" y="3052839"/>
              <a:ext cx="145213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2000" dirty="0">
                  <a:solidFill>
                    <a:schemeClr val="bg1"/>
                  </a:solidFill>
                  <a:ea typeface="Microsoft Himalaya" panose="01010100010101010101" pitchFamily="2" charset="0"/>
                  <a:cs typeface="Microsoft Himalaya" panose="01010100010101010101" pitchFamily="2" charset="0"/>
                </a:rPr>
                <a:t>Feature Selection</a:t>
              </a:r>
              <a:endParaRPr lang="zh-CN" altLang="en-US" sz="2000" dirty="0">
                <a:solidFill>
                  <a:schemeClr val="bg1"/>
                </a:solidFill>
                <a:cs typeface="Microsoft Himalaya" panose="01010100010101010101" pitchFamily="2" charset="0"/>
              </a:endParaRPr>
            </a:p>
          </p:txBody>
        </p:sp>
      </p:grpSp>
      <p:sp>
        <p:nvSpPr>
          <p:cNvPr id="14" name="椭圆 32">
            <a:extLst>
              <a:ext uri="{FF2B5EF4-FFF2-40B4-BE49-F238E27FC236}">
                <a16:creationId xmlns:a16="http://schemas.microsoft.com/office/drawing/2014/main" id="{2D62CFDE-6267-B84B-9895-2209331EC078}"/>
              </a:ext>
            </a:extLst>
          </p:cNvPr>
          <p:cNvSpPr/>
          <p:nvPr/>
        </p:nvSpPr>
        <p:spPr>
          <a:xfrm>
            <a:off x="5736000" y="808959"/>
            <a:ext cx="720000" cy="720000"/>
          </a:xfrm>
          <a:prstGeom prst="ellipse">
            <a:avLst/>
          </a:prstGeom>
          <a:gradFill flip="none" rotWithShape="1">
            <a:gsLst>
              <a:gs pos="100000">
                <a:srgbClr val="021929"/>
              </a:gs>
              <a:gs pos="20000">
                <a:srgbClr val="043150"/>
              </a:gs>
            </a:gsLst>
            <a:lin ang="5400000" scaled="1"/>
            <a:tileRect/>
          </a:gra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prstClr val="white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01</a:t>
            </a:r>
            <a:endParaRPr lang="zh-CN" altLang="en-US" sz="2000" dirty="0">
              <a:solidFill>
                <a:prstClr val="white"/>
              </a:solidFill>
              <a:latin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15" name="椭圆 33">
            <a:extLst>
              <a:ext uri="{FF2B5EF4-FFF2-40B4-BE49-F238E27FC236}">
                <a16:creationId xmlns:a16="http://schemas.microsoft.com/office/drawing/2014/main" id="{CE7BC335-CCF7-F541-B16A-850C07430AEC}"/>
              </a:ext>
            </a:extLst>
          </p:cNvPr>
          <p:cNvSpPr/>
          <p:nvPr/>
        </p:nvSpPr>
        <p:spPr>
          <a:xfrm>
            <a:off x="5736000" y="2474438"/>
            <a:ext cx="720000" cy="720000"/>
          </a:xfrm>
          <a:prstGeom prst="ellipse">
            <a:avLst/>
          </a:prstGeom>
          <a:gradFill flip="none" rotWithShape="1">
            <a:gsLst>
              <a:gs pos="100000">
                <a:srgbClr val="021929"/>
              </a:gs>
              <a:gs pos="20000">
                <a:srgbClr val="043150"/>
              </a:gs>
            </a:gsLst>
            <a:lin ang="5400000" scaled="1"/>
            <a:tileRect/>
          </a:gra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prstClr val="white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02</a:t>
            </a:r>
            <a:endParaRPr lang="zh-CN" altLang="en-US" sz="2000" dirty="0">
              <a:solidFill>
                <a:prstClr val="white"/>
              </a:solidFill>
              <a:latin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16" name="椭圆 34">
            <a:extLst>
              <a:ext uri="{FF2B5EF4-FFF2-40B4-BE49-F238E27FC236}">
                <a16:creationId xmlns:a16="http://schemas.microsoft.com/office/drawing/2014/main" id="{A2B45CE8-BA1C-2648-8A3D-18D9FDF3242D}"/>
              </a:ext>
            </a:extLst>
          </p:cNvPr>
          <p:cNvSpPr/>
          <p:nvPr/>
        </p:nvSpPr>
        <p:spPr>
          <a:xfrm>
            <a:off x="5736000" y="3917625"/>
            <a:ext cx="720000" cy="720000"/>
          </a:xfrm>
          <a:prstGeom prst="ellipse">
            <a:avLst/>
          </a:prstGeom>
          <a:gradFill flip="none" rotWithShape="1">
            <a:gsLst>
              <a:gs pos="100000">
                <a:srgbClr val="021929"/>
              </a:gs>
              <a:gs pos="20000">
                <a:srgbClr val="043150"/>
              </a:gs>
            </a:gsLst>
            <a:lin ang="5400000" scaled="1"/>
            <a:tileRect/>
          </a:gra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prstClr val="white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03</a:t>
            </a:r>
            <a:endParaRPr lang="zh-CN" altLang="en-US" sz="2000" dirty="0">
              <a:solidFill>
                <a:prstClr val="white"/>
              </a:solidFill>
              <a:latin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17" name="矩形 35">
            <a:extLst>
              <a:ext uri="{FF2B5EF4-FFF2-40B4-BE49-F238E27FC236}">
                <a16:creationId xmlns:a16="http://schemas.microsoft.com/office/drawing/2014/main" id="{2775B5B9-1AB8-F743-9D13-9310D15FE755}"/>
              </a:ext>
            </a:extLst>
          </p:cNvPr>
          <p:cNvSpPr/>
          <p:nvPr/>
        </p:nvSpPr>
        <p:spPr>
          <a:xfrm>
            <a:off x="580465" y="398896"/>
            <a:ext cx="2088000" cy="32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rgbClr val="021929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DATA PROCESSING</a:t>
            </a:r>
            <a:endParaRPr lang="zh-CN" altLang="en-US" b="1" dirty="0">
              <a:solidFill>
                <a:srgbClr val="021929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A633502-F655-7848-A5CD-F4BD0006BAD8}"/>
              </a:ext>
            </a:extLst>
          </p:cNvPr>
          <p:cNvGrpSpPr/>
          <p:nvPr/>
        </p:nvGrpSpPr>
        <p:grpSpPr>
          <a:xfrm>
            <a:off x="2397420" y="1212904"/>
            <a:ext cx="2649867" cy="972000"/>
            <a:chOff x="2467574" y="3429000"/>
            <a:chExt cx="2649867" cy="972000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42BEDDFD-703B-6949-9B7F-C975A0977D2F}"/>
                </a:ext>
              </a:extLst>
            </p:cNvPr>
            <p:cNvGrpSpPr/>
            <p:nvPr/>
          </p:nvGrpSpPr>
          <p:grpSpPr>
            <a:xfrm>
              <a:off x="2467574" y="3429000"/>
              <a:ext cx="2649867" cy="972000"/>
              <a:chOff x="2542228" y="2930124"/>
              <a:chExt cx="2649867" cy="972000"/>
            </a:xfrm>
          </p:grpSpPr>
          <p:sp>
            <p:nvSpPr>
              <p:cNvPr id="25" name="矩形标注 12">
                <a:extLst>
                  <a:ext uri="{FF2B5EF4-FFF2-40B4-BE49-F238E27FC236}">
                    <a16:creationId xmlns:a16="http://schemas.microsoft.com/office/drawing/2014/main" id="{D98FD62C-7E2D-4247-A7D0-5BDD78C5978D}"/>
                  </a:ext>
                </a:extLst>
              </p:cNvPr>
              <p:cNvSpPr/>
              <p:nvPr/>
            </p:nvSpPr>
            <p:spPr>
              <a:xfrm rot="16200000" flipH="1">
                <a:off x="3381162" y="2091190"/>
                <a:ext cx="972000" cy="2649867"/>
              </a:xfrm>
              <a:prstGeom prst="wedgeRectCallout">
                <a:avLst>
                  <a:gd name="adj1" fmla="val -31421"/>
                  <a:gd name="adj2" fmla="val 63276"/>
                </a:avLst>
              </a:prstGeom>
              <a:solidFill>
                <a:srgbClr val="043150"/>
              </a:solidFill>
              <a:ln>
                <a:noFill/>
              </a:ln>
              <a:effectLst>
                <a:outerShdw blurRad="50800" dist="127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" name="文本框 11">
                <a:extLst>
                  <a:ext uri="{FF2B5EF4-FFF2-40B4-BE49-F238E27FC236}">
                    <a16:creationId xmlns:a16="http://schemas.microsoft.com/office/drawing/2014/main" id="{B68EFD74-23BC-9046-A03C-C033FD8131BF}"/>
                  </a:ext>
                </a:extLst>
              </p:cNvPr>
              <p:cNvSpPr txBox="1"/>
              <p:nvPr/>
            </p:nvSpPr>
            <p:spPr>
              <a:xfrm>
                <a:off x="3581048" y="3052839"/>
                <a:ext cx="1452137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zh-CN" sz="2000" dirty="0">
                    <a:solidFill>
                      <a:schemeClr val="bg1"/>
                    </a:solidFill>
                    <a:cs typeface="Microsoft Himalaya" panose="01010100010101010101" pitchFamily="2" charset="0"/>
                  </a:rPr>
                  <a:t>Change Data Types</a:t>
                </a:r>
                <a:endParaRPr lang="zh-CN" altLang="en-US" sz="2000" dirty="0">
                  <a:solidFill>
                    <a:schemeClr val="bg1"/>
                  </a:solidFill>
                  <a:cs typeface="Microsoft Himalaya" panose="01010100010101010101" pitchFamily="2" charset="0"/>
                </a:endParaRPr>
              </a:p>
            </p:txBody>
          </p:sp>
        </p:grpSp>
        <p:grpSp>
          <p:nvGrpSpPr>
            <p:cNvPr id="20" name="组合 16">
              <a:extLst>
                <a:ext uri="{FF2B5EF4-FFF2-40B4-BE49-F238E27FC236}">
                  <a16:creationId xmlns:a16="http://schemas.microsoft.com/office/drawing/2014/main" id="{D4D09BBE-43AA-D54F-9E1D-181F488E48A6}"/>
                </a:ext>
              </a:extLst>
            </p:cNvPr>
            <p:cNvGrpSpPr/>
            <p:nvPr/>
          </p:nvGrpSpPr>
          <p:grpSpPr>
            <a:xfrm>
              <a:off x="2761253" y="3720514"/>
              <a:ext cx="540000" cy="432000"/>
              <a:chOff x="1851666" y="5523737"/>
              <a:chExt cx="825500" cy="706438"/>
            </a:xfrm>
            <a:solidFill>
              <a:schemeClr val="bg1"/>
            </a:solidFill>
          </p:grpSpPr>
          <p:sp>
            <p:nvSpPr>
              <p:cNvPr id="21" name="Freeform 83">
                <a:extLst>
                  <a:ext uri="{FF2B5EF4-FFF2-40B4-BE49-F238E27FC236}">
                    <a16:creationId xmlns:a16="http://schemas.microsoft.com/office/drawing/2014/main" id="{12D960B1-A49D-DC43-9DC1-CB14A40BEF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51666" y="5523737"/>
                <a:ext cx="608013" cy="465138"/>
              </a:xfrm>
              <a:custGeom>
                <a:avLst/>
                <a:gdLst>
                  <a:gd name="T0" fmla="*/ 61 w 162"/>
                  <a:gd name="T1" fmla="*/ 33 h 124"/>
                  <a:gd name="T2" fmla="*/ 162 w 162"/>
                  <a:gd name="T3" fmla="*/ 33 h 124"/>
                  <a:gd name="T4" fmla="*/ 162 w 162"/>
                  <a:gd name="T5" fmla="*/ 28 h 124"/>
                  <a:gd name="T6" fmla="*/ 149 w 162"/>
                  <a:gd name="T7" fmla="*/ 16 h 124"/>
                  <a:gd name="T8" fmla="*/ 91 w 162"/>
                  <a:gd name="T9" fmla="*/ 16 h 124"/>
                  <a:gd name="T10" fmla="*/ 79 w 162"/>
                  <a:gd name="T11" fmla="*/ 8 h 124"/>
                  <a:gd name="T12" fmla="*/ 68 w 162"/>
                  <a:gd name="T13" fmla="*/ 0 h 124"/>
                  <a:gd name="T14" fmla="*/ 33 w 162"/>
                  <a:gd name="T15" fmla="*/ 0 h 124"/>
                  <a:gd name="T16" fmla="*/ 22 w 162"/>
                  <a:gd name="T17" fmla="*/ 8 h 124"/>
                  <a:gd name="T18" fmla="*/ 12 w 162"/>
                  <a:gd name="T19" fmla="*/ 16 h 124"/>
                  <a:gd name="T20" fmla="*/ 11 w 162"/>
                  <a:gd name="T21" fmla="*/ 16 h 124"/>
                  <a:gd name="T22" fmla="*/ 1 w 162"/>
                  <a:gd name="T23" fmla="*/ 28 h 124"/>
                  <a:gd name="T24" fmla="*/ 8 w 162"/>
                  <a:gd name="T25" fmla="*/ 124 h 124"/>
                  <a:gd name="T26" fmla="*/ 38 w 162"/>
                  <a:gd name="T27" fmla="*/ 49 h 124"/>
                  <a:gd name="T28" fmla="*/ 61 w 162"/>
                  <a:gd name="T29" fmla="*/ 33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62" h="124">
                    <a:moveTo>
                      <a:pt x="61" y="33"/>
                    </a:moveTo>
                    <a:cubicBezTo>
                      <a:pt x="162" y="33"/>
                      <a:pt x="162" y="33"/>
                      <a:pt x="162" y="33"/>
                    </a:cubicBezTo>
                    <a:cubicBezTo>
                      <a:pt x="162" y="28"/>
                      <a:pt x="162" y="28"/>
                      <a:pt x="162" y="28"/>
                    </a:cubicBezTo>
                    <a:cubicBezTo>
                      <a:pt x="161" y="22"/>
                      <a:pt x="156" y="16"/>
                      <a:pt x="149" y="16"/>
                    </a:cubicBezTo>
                    <a:cubicBezTo>
                      <a:pt x="91" y="16"/>
                      <a:pt x="91" y="16"/>
                      <a:pt x="91" y="16"/>
                    </a:cubicBezTo>
                    <a:cubicBezTo>
                      <a:pt x="85" y="16"/>
                      <a:pt x="80" y="13"/>
                      <a:pt x="79" y="8"/>
                    </a:cubicBezTo>
                    <a:cubicBezTo>
                      <a:pt x="79" y="4"/>
                      <a:pt x="74" y="0"/>
                      <a:pt x="68" y="0"/>
                    </a:cubicBezTo>
                    <a:cubicBezTo>
                      <a:pt x="33" y="0"/>
                      <a:pt x="33" y="0"/>
                      <a:pt x="33" y="0"/>
                    </a:cubicBezTo>
                    <a:cubicBezTo>
                      <a:pt x="27" y="0"/>
                      <a:pt x="22" y="4"/>
                      <a:pt x="22" y="8"/>
                    </a:cubicBezTo>
                    <a:cubicBezTo>
                      <a:pt x="23" y="13"/>
                      <a:pt x="18" y="16"/>
                      <a:pt x="12" y="16"/>
                    </a:cubicBezTo>
                    <a:cubicBezTo>
                      <a:pt x="11" y="16"/>
                      <a:pt x="11" y="16"/>
                      <a:pt x="11" y="16"/>
                    </a:cubicBezTo>
                    <a:cubicBezTo>
                      <a:pt x="5" y="16"/>
                      <a:pt x="0" y="22"/>
                      <a:pt x="1" y="28"/>
                    </a:cubicBezTo>
                    <a:cubicBezTo>
                      <a:pt x="8" y="124"/>
                      <a:pt x="8" y="124"/>
                      <a:pt x="8" y="124"/>
                    </a:cubicBezTo>
                    <a:cubicBezTo>
                      <a:pt x="38" y="49"/>
                      <a:pt x="38" y="49"/>
                      <a:pt x="38" y="49"/>
                    </a:cubicBezTo>
                    <a:cubicBezTo>
                      <a:pt x="42" y="40"/>
                      <a:pt x="51" y="33"/>
                      <a:pt x="61" y="3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" name="Freeform 84">
                <a:extLst>
                  <a:ext uri="{FF2B5EF4-FFF2-40B4-BE49-F238E27FC236}">
                    <a16:creationId xmlns:a16="http://schemas.microsoft.com/office/drawing/2014/main" id="{520D98B8-D14E-9441-A7F3-5AA25CE9A3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85066" y="5887274"/>
                <a:ext cx="157163" cy="173038"/>
              </a:xfrm>
              <a:custGeom>
                <a:avLst/>
                <a:gdLst>
                  <a:gd name="T0" fmla="*/ 24 w 42"/>
                  <a:gd name="T1" fmla="*/ 0 h 46"/>
                  <a:gd name="T2" fmla="*/ 7 w 42"/>
                  <a:gd name="T3" fmla="*/ 7 h 46"/>
                  <a:gd name="T4" fmla="*/ 0 w 42"/>
                  <a:gd name="T5" fmla="*/ 23 h 46"/>
                  <a:gd name="T6" fmla="*/ 7 w 42"/>
                  <a:gd name="T7" fmla="*/ 40 h 46"/>
                  <a:gd name="T8" fmla="*/ 19 w 42"/>
                  <a:gd name="T9" fmla="*/ 46 h 46"/>
                  <a:gd name="T10" fmla="*/ 32 w 42"/>
                  <a:gd name="T11" fmla="*/ 36 h 46"/>
                  <a:gd name="T12" fmla="*/ 42 w 42"/>
                  <a:gd name="T13" fmla="*/ 9 h 46"/>
                  <a:gd name="T14" fmla="*/ 40 w 42"/>
                  <a:gd name="T15" fmla="*/ 7 h 46"/>
                  <a:gd name="T16" fmla="*/ 24 w 42"/>
                  <a:gd name="T17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2" h="46">
                    <a:moveTo>
                      <a:pt x="24" y="0"/>
                    </a:moveTo>
                    <a:cubicBezTo>
                      <a:pt x="17" y="0"/>
                      <a:pt x="11" y="2"/>
                      <a:pt x="7" y="7"/>
                    </a:cubicBezTo>
                    <a:cubicBezTo>
                      <a:pt x="2" y="11"/>
                      <a:pt x="0" y="17"/>
                      <a:pt x="0" y="23"/>
                    </a:cubicBezTo>
                    <a:cubicBezTo>
                      <a:pt x="0" y="30"/>
                      <a:pt x="2" y="35"/>
                      <a:pt x="7" y="40"/>
                    </a:cubicBezTo>
                    <a:cubicBezTo>
                      <a:pt x="10" y="43"/>
                      <a:pt x="14" y="46"/>
                      <a:pt x="19" y="46"/>
                    </a:cubicBezTo>
                    <a:cubicBezTo>
                      <a:pt x="24" y="45"/>
                      <a:pt x="30" y="41"/>
                      <a:pt x="32" y="36"/>
                    </a:cubicBezTo>
                    <a:cubicBezTo>
                      <a:pt x="42" y="9"/>
                      <a:pt x="42" y="9"/>
                      <a:pt x="42" y="9"/>
                    </a:cubicBezTo>
                    <a:cubicBezTo>
                      <a:pt x="42" y="8"/>
                      <a:pt x="41" y="7"/>
                      <a:pt x="40" y="7"/>
                    </a:cubicBezTo>
                    <a:cubicBezTo>
                      <a:pt x="36" y="2"/>
                      <a:pt x="30" y="0"/>
                      <a:pt x="24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" name="Freeform 85">
                <a:extLst>
                  <a:ext uri="{FF2B5EF4-FFF2-40B4-BE49-F238E27FC236}">
                    <a16:creationId xmlns:a16="http://schemas.microsoft.com/office/drawing/2014/main" id="{AC850931-5E52-7E4E-9400-AD67231F50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8178" y="5677724"/>
                <a:ext cx="747713" cy="387350"/>
              </a:xfrm>
              <a:custGeom>
                <a:avLst/>
                <a:gdLst>
                  <a:gd name="T0" fmla="*/ 102 w 199"/>
                  <a:gd name="T1" fmla="*/ 100 h 103"/>
                  <a:gd name="T2" fmla="*/ 98 w 199"/>
                  <a:gd name="T3" fmla="*/ 79 h 103"/>
                  <a:gd name="T4" fmla="*/ 115 w 199"/>
                  <a:gd name="T5" fmla="*/ 38 h 103"/>
                  <a:gd name="T6" fmla="*/ 156 w 199"/>
                  <a:gd name="T7" fmla="*/ 21 h 103"/>
                  <a:gd name="T8" fmla="*/ 188 w 199"/>
                  <a:gd name="T9" fmla="*/ 31 h 103"/>
                  <a:gd name="T10" fmla="*/ 196 w 199"/>
                  <a:gd name="T11" fmla="*/ 10 h 103"/>
                  <a:gd name="T12" fmla="*/ 189 w 199"/>
                  <a:gd name="T13" fmla="*/ 0 h 103"/>
                  <a:gd name="T14" fmla="*/ 51 w 199"/>
                  <a:gd name="T15" fmla="*/ 0 h 103"/>
                  <a:gd name="T16" fmla="*/ 35 w 199"/>
                  <a:gd name="T17" fmla="*/ 11 h 103"/>
                  <a:gd name="T18" fmla="*/ 3 w 199"/>
                  <a:gd name="T19" fmla="*/ 93 h 103"/>
                  <a:gd name="T20" fmla="*/ 10 w 199"/>
                  <a:gd name="T21" fmla="*/ 103 h 103"/>
                  <a:gd name="T22" fmla="*/ 99 w 199"/>
                  <a:gd name="T23" fmla="*/ 103 h 103"/>
                  <a:gd name="T24" fmla="*/ 102 w 199"/>
                  <a:gd name="T25" fmla="*/ 100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99" h="103">
                    <a:moveTo>
                      <a:pt x="102" y="100"/>
                    </a:moveTo>
                    <a:cubicBezTo>
                      <a:pt x="99" y="94"/>
                      <a:pt x="98" y="86"/>
                      <a:pt x="98" y="79"/>
                    </a:cubicBezTo>
                    <a:cubicBezTo>
                      <a:pt x="98" y="64"/>
                      <a:pt x="104" y="49"/>
                      <a:pt x="115" y="38"/>
                    </a:cubicBezTo>
                    <a:cubicBezTo>
                      <a:pt x="126" y="27"/>
                      <a:pt x="140" y="21"/>
                      <a:pt x="156" y="21"/>
                    </a:cubicBezTo>
                    <a:cubicBezTo>
                      <a:pt x="167" y="21"/>
                      <a:pt x="179" y="25"/>
                      <a:pt x="188" y="31"/>
                    </a:cubicBezTo>
                    <a:cubicBezTo>
                      <a:pt x="196" y="10"/>
                      <a:pt x="196" y="10"/>
                      <a:pt x="196" y="10"/>
                    </a:cubicBezTo>
                    <a:cubicBezTo>
                      <a:pt x="199" y="4"/>
                      <a:pt x="196" y="0"/>
                      <a:pt x="189" y="0"/>
                    </a:cubicBezTo>
                    <a:cubicBezTo>
                      <a:pt x="51" y="0"/>
                      <a:pt x="51" y="0"/>
                      <a:pt x="51" y="0"/>
                    </a:cubicBezTo>
                    <a:cubicBezTo>
                      <a:pt x="45" y="0"/>
                      <a:pt x="38" y="5"/>
                      <a:pt x="35" y="11"/>
                    </a:cubicBezTo>
                    <a:cubicBezTo>
                      <a:pt x="3" y="93"/>
                      <a:pt x="3" y="93"/>
                      <a:pt x="3" y="93"/>
                    </a:cubicBezTo>
                    <a:cubicBezTo>
                      <a:pt x="0" y="98"/>
                      <a:pt x="4" y="103"/>
                      <a:pt x="10" y="103"/>
                    </a:cubicBezTo>
                    <a:cubicBezTo>
                      <a:pt x="99" y="103"/>
                      <a:pt x="99" y="103"/>
                      <a:pt x="99" y="103"/>
                    </a:cubicBezTo>
                    <a:lnTo>
                      <a:pt x="102" y="10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" name="Freeform 86">
                <a:extLst>
                  <a:ext uri="{FF2B5EF4-FFF2-40B4-BE49-F238E27FC236}">
                    <a16:creationId xmlns:a16="http://schemas.microsoft.com/office/drawing/2014/main" id="{99D8B027-DDED-764A-8DC0-B24E91D3450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212028" y="5787262"/>
                <a:ext cx="465138" cy="442913"/>
              </a:xfrm>
              <a:custGeom>
                <a:avLst/>
                <a:gdLst>
                  <a:gd name="T0" fmla="*/ 105 w 124"/>
                  <a:gd name="T1" fmla="*/ 15 h 118"/>
                  <a:gd name="T2" fmla="*/ 70 w 124"/>
                  <a:gd name="T3" fmla="*/ 0 h 118"/>
                  <a:gd name="T4" fmla="*/ 34 w 124"/>
                  <a:gd name="T5" fmla="*/ 15 h 118"/>
                  <a:gd name="T6" fmla="*/ 20 w 124"/>
                  <a:gd name="T7" fmla="*/ 50 h 118"/>
                  <a:gd name="T8" fmla="*/ 25 w 124"/>
                  <a:gd name="T9" fmla="*/ 73 h 118"/>
                  <a:gd name="T10" fmla="*/ 24 w 124"/>
                  <a:gd name="T11" fmla="*/ 74 h 118"/>
                  <a:gd name="T12" fmla="*/ 6 w 124"/>
                  <a:gd name="T13" fmla="*/ 92 h 118"/>
                  <a:gd name="T14" fmla="*/ 6 w 124"/>
                  <a:gd name="T15" fmla="*/ 114 h 118"/>
                  <a:gd name="T16" fmla="*/ 17 w 124"/>
                  <a:gd name="T17" fmla="*/ 118 h 118"/>
                  <a:gd name="T18" fmla="*/ 27 w 124"/>
                  <a:gd name="T19" fmla="*/ 114 h 118"/>
                  <a:gd name="T20" fmla="*/ 46 w 124"/>
                  <a:gd name="T21" fmla="*/ 95 h 118"/>
                  <a:gd name="T22" fmla="*/ 47 w 124"/>
                  <a:gd name="T23" fmla="*/ 95 h 118"/>
                  <a:gd name="T24" fmla="*/ 70 w 124"/>
                  <a:gd name="T25" fmla="*/ 100 h 118"/>
                  <a:gd name="T26" fmla="*/ 105 w 124"/>
                  <a:gd name="T27" fmla="*/ 86 h 118"/>
                  <a:gd name="T28" fmla="*/ 105 w 124"/>
                  <a:gd name="T29" fmla="*/ 15 h 118"/>
                  <a:gd name="T30" fmla="*/ 92 w 124"/>
                  <a:gd name="T31" fmla="*/ 73 h 118"/>
                  <a:gd name="T32" fmla="*/ 70 w 124"/>
                  <a:gd name="T33" fmla="*/ 82 h 118"/>
                  <a:gd name="T34" fmla="*/ 47 w 124"/>
                  <a:gd name="T35" fmla="*/ 73 h 118"/>
                  <a:gd name="T36" fmla="*/ 38 w 124"/>
                  <a:gd name="T37" fmla="*/ 50 h 118"/>
                  <a:gd name="T38" fmla="*/ 47 w 124"/>
                  <a:gd name="T39" fmla="*/ 28 h 118"/>
                  <a:gd name="T40" fmla="*/ 70 w 124"/>
                  <a:gd name="T41" fmla="*/ 19 h 118"/>
                  <a:gd name="T42" fmla="*/ 92 w 124"/>
                  <a:gd name="T43" fmla="*/ 28 h 118"/>
                  <a:gd name="T44" fmla="*/ 92 w 124"/>
                  <a:gd name="T45" fmla="*/ 73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4" h="118">
                    <a:moveTo>
                      <a:pt x="105" y="15"/>
                    </a:moveTo>
                    <a:cubicBezTo>
                      <a:pt x="95" y="6"/>
                      <a:pt x="83" y="0"/>
                      <a:pt x="70" y="0"/>
                    </a:cubicBezTo>
                    <a:cubicBezTo>
                      <a:pt x="56" y="0"/>
                      <a:pt x="44" y="6"/>
                      <a:pt x="34" y="15"/>
                    </a:cubicBezTo>
                    <a:cubicBezTo>
                      <a:pt x="25" y="24"/>
                      <a:pt x="20" y="37"/>
                      <a:pt x="20" y="50"/>
                    </a:cubicBezTo>
                    <a:cubicBezTo>
                      <a:pt x="20" y="58"/>
                      <a:pt x="22" y="66"/>
                      <a:pt x="25" y="73"/>
                    </a:cubicBezTo>
                    <a:cubicBezTo>
                      <a:pt x="25" y="73"/>
                      <a:pt x="25" y="73"/>
                      <a:pt x="24" y="74"/>
                    </a:cubicBezTo>
                    <a:cubicBezTo>
                      <a:pt x="6" y="92"/>
                      <a:pt x="6" y="92"/>
                      <a:pt x="6" y="92"/>
                    </a:cubicBezTo>
                    <a:cubicBezTo>
                      <a:pt x="0" y="98"/>
                      <a:pt x="0" y="108"/>
                      <a:pt x="6" y="114"/>
                    </a:cubicBezTo>
                    <a:cubicBezTo>
                      <a:pt x="9" y="117"/>
                      <a:pt x="13" y="118"/>
                      <a:pt x="17" y="118"/>
                    </a:cubicBezTo>
                    <a:cubicBezTo>
                      <a:pt x="21" y="118"/>
                      <a:pt x="25" y="117"/>
                      <a:pt x="27" y="114"/>
                    </a:cubicBezTo>
                    <a:cubicBezTo>
                      <a:pt x="46" y="95"/>
                      <a:pt x="46" y="95"/>
                      <a:pt x="46" y="95"/>
                    </a:cubicBezTo>
                    <a:cubicBezTo>
                      <a:pt x="46" y="95"/>
                      <a:pt x="46" y="95"/>
                      <a:pt x="47" y="95"/>
                    </a:cubicBezTo>
                    <a:cubicBezTo>
                      <a:pt x="54" y="98"/>
                      <a:pt x="61" y="100"/>
                      <a:pt x="70" y="100"/>
                    </a:cubicBezTo>
                    <a:cubicBezTo>
                      <a:pt x="83" y="100"/>
                      <a:pt x="95" y="95"/>
                      <a:pt x="105" y="86"/>
                    </a:cubicBezTo>
                    <a:cubicBezTo>
                      <a:pt x="124" y="66"/>
                      <a:pt x="124" y="34"/>
                      <a:pt x="105" y="15"/>
                    </a:cubicBezTo>
                    <a:close/>
                    <a:moveTo>
                      <a:pt x="92" y="73"/>
                    </a:moveTo>
                    <a:cubicBezTo>
                      <a:pt x="86" y="79"/>
                      <a:pt x="78" y="82"/>
                      <a:pt x="70" y="82"/>
                    </a:cubicBezTo>
                    <a:cubicBezTo>
                      <a:pt x="61" y="82"/>
                      <a:pt x="53" y="79"/>
                      <a:pt x="47" y="73"/>
                    </a:cubicBezTo>
                    <a:cubicBezTo>
                      <a:pt x="41" y="67"/>
                      <a:pt x="38" y="59"/>
                      <a:pt x="38" y="50"/>
                    </a:cubicBezTo>
                    <a:cubicBezTo>
                      <a:pt x="38" y="42"/>
                      <a:pt x="41" y="34"/>
                      <a:pt x="47" y="28"/>
                    </a:cubicBezTo>
                    <a:cubicBezTo>
                      <a:pt x="53" y="22"/>
                      <a:pt x="61" y="19"/>
                      <a:pt x="70" y="19"/>
                    </a:cubicBezTo>
                    <a:cubicBezTo>
                      <a:pt x="78" y="19"/>
                      <a:pt x="86" y="22"/>
                      <a:pt x="92" y="28"/>
                    </a:cubicBezTo>
                    <a:cubicBezTo>
                      <a:pt x="104" y="40"/>
                      <a:pt x="104" y="60"/>
                      <a:pt x="92" y="7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/>
              </a:p>
            </p:txBody>
          </p:sp>
        </p:grpSp>
      </p:grpSp>
      <p:sp>
        <p:nvSpPr>
          <p:cNvPr id="27" name="椭圆 33">
            <a:extLst>
              <a:ext uri="{FF2B5EF4-FFF2-40B4-BE49-F238E27FC236}">
                <a16:creationId xmlns:a16="http://schemas.microsoft.com/office/drawing/2014/main" id="{7CFCFD19-0A1E-FB48-8B81-FA67C0FC38B4}"/>
              </a:ext>
            </a:extLst>
          </p:cNvPr>
          <p:cNvSpPr/>
          <p:nvPr/>
        </p:nvSpPr>
        <p:spPr>
          <a:xfrm>
            <a:off x="5736000" y="5360812"/>
            <a:ext cx="720000" cy="720000"/>
          </a:xfrm>
          <a:prstGeom prst="ellipse">
            <a:avLst/>
          </a:prstGeom>
          <a:gradFill flip="none" rotWithShape="1">
            <a:gsLst>
              <a:gs pos="100000">
                <a:srgbClr val="021929"/>
              </a:gs>
              <a:gs pos="20000">
                <a:srgbClr val="043150"/>
              </a:gs>
            </a:gsLst>
            <a:lin ang="5400000" scaled="1"/>
            <a:tileRect/>
          </a:gra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prstClr val="white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02</a:t>
            </a:r>
            <a:endParaRPr lang="zh-CN" altLang="en-US" sz="2000" dirty="0">
              <a:solidFill>
                <a:prstClr val="white"/>
              </a:solidFill>
              <a:latin typeface="Ebrima" panose="02000000000000000000" pitchFamily="2" charset="0"/>
              <a:cs typeface="Ebrima" panose="02000000000000000000" pitchFamily="2" charset="0"/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EAFFFE4-4B11-F544-828C-88C2DF08D5FF}"/>
              </a:ext>
            </a:extLst>
          </p:cNvPr>
          <p:cNvGrpSpPr/>
          <p:nvPr/>
        </p:nvGrpSpPr>
        <p:grpSpPr>
          <a:xfrm>
            <a:off x="7144713" y="2680452"/>
            <a:ext cx="2649867" cy="1015663"/>
            <a:chOff x="6895543" y="4185340"/>
            <a:chExt cx="2649867" cy="1015663"/>
          </a:xfrm>
        </p:grpSpPr>
        <p:sp>
          <p:nvSpPr>
            <p:cNvPr id="29" name="矩形标注 40">
              <a:extLst>
                <a:ext uri="{FF2B5EF4-FFF2-40B4-BE49-F238E27FC236}">
                  <a16:creationId xmlns:a16="http://schemas.microsoft.com/office/drawing/2014/main" id="{EC4D5D16-F03A-1446-BF9E-DDD18243751C}"/>
                </a:ext>
              </a:extLst>
            </p:cNvPr>
            <p:cNvSpPr/>
            <p:nvPr/>
          </p:nvSpPr>
          <p:spPr>
            <a:xfrm rot="5400000">
              <a:off x="7734477" y="3347960"/>
              <a:ext cx="972000" cy="2649867"/>
            </a:xfrm>
            <a:prstGeom prst="wedgeRectCallout">
              <a:avLst>
                <a:gd name="adj1" fmla="val -31421"/>
                <a:gd name="adj2" fmla="val 63276"/>
              </a:avLst>
            </a:prstGeom>
            <a:solidFill>
              <a:srgbClr val="043150"/>
            </a:solidFill>
            <a:ln>
              <a:noFill/>
            </a:ln>
            <a:effectLst>
              <a:outerShdw blurRad="50800" dist="127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0" name="组合 21">
              <a:extLst>
                <a:ext uri="{FF2B5EF4-FFF2-40B4-BE49-F238E27FC236}">
                  <a16:creationId xmlns:a16="http://schemas.microsoft.com/office/drawing/2014/main" id="{C56E5F46-AFDD-3240-BE36-3A8A09B21094}"/>
                </a:ext>
              </a:extLst>
            </p:cNvPr>
            <p:cNvGrpSpPr/>
            <p:nvPr/>
          </p:nvGrpSpPr>
          <p:grpSpPr>
            <a:xfrm>
              <a:off x="8846631" y="4536376"/>
              <a:ext cx="468000" cy="360000"/>
              <a:chOff x="9362489" y="4335918"/>
              <a:chExt cx="513844" cy="425708"/>
            </a:xfrm>
            <a:solidFill>
              <a:schemeClr val="bg1"/>
            </a:solidFill>
          </p:grpSpPr>
          <p:sp>
            <p:nvSpPr>
              <p:cNvPr id="32" name="Rectangle 134">
                <a:extLst>
                  <a:ext uri="{FF2B5EF4-FFF2-40B4-BE49-F238E27FC236}">
                    <a16:creationId xmlns:a16="http://schemas.microsoft.com/office/drawing/2014/main" id="{E8E796EE-5C31-5942-A845-F136131263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53725" y="4715064"/>
                <a:ext cx="134697" cy="2827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" name="Freeform 135">
                <a:extLst>
                  <a:ext uri="{FF2B5EF4-FFF2-40B4-BE49-F238E27FC236}">
                    <a16:creationId xmlns:a16="http://schemas.microsoft.com/office/drawing/2014/main" id="{7C523C5A-B216-4245-86D1-CC382DA1574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362489" y="4335918"/>
                <a:ext cx="513844" cy="370833"/>
              </a:xfrm>
              <a:custGeom>
                <a:avLst/>
                <a:gdLst>
                  <a:gd name="T0" fmla="*/ 240 w 246"/>
                  <a:gd name="T1" fmla="*/ 0 h 178"/>
                  <a:gd name="T2" fmla="*/ 7 w 246"/>
                  <a:gd name="T3" fmla="*/ 0 h 178"/>
                  <a:gd name="T4" fmla="*/ 0 w 246"/>
                  <a:gd name="T5" fmla="*/ 6 h 178"/>
                  <a:gd name="T6" fmla="*/ 0 w 246"/>
                  <a:gd name="T7" fmla="*/ 172 h 178"/>
                  <a:gd name="T8" fmla="*/ 7 w 246"/>
                  <a:gd name="T9" fmla="*/ 178 h 178"/>
                  <a:gd name="T10" fmla="*/ 240 w 246"/>
                  <a:gd name="T11" fmla="*/ 178 h 178"/>
                  <a:gd name="T12" fmla="*/ 246 w 246"/>
                  <a:gd name="T13" fmla="*/ 172 h 178"/>
                  <a:gd name="T14" fmla="*/ 246 w 246"/>
                  <a:gd name="T15" fmla="*/ 6 h 178"/>
                  <a:gd name="T16" fmla="*/ 240 w 246"/>
                  <a:gd name="T17" fmla="*/ 0 h 178"/>
                  <a:gd name="T18" fmla="*/ 231 w 246"/>
                  <a:gd name="T19" fmla="*/ 139 h 178"/>
                  <a:gd name="T20" fmla="*/ 16 w 246"/>
                  <a:gd name="T21" fmla="*/ 139 h 178"/>
                  <a:gd name="T22" fmla="*/ 16 w 246"/>
                  <a:gd name="T23" fmla="*/ 14 h 178"/>
                  <a:gd name="T24" fmla="*/ 231 w 246"/>
                  <a:gd name="T25" fmla="*/ 14 h 178"/>
                  <a:gd name="T26" fmla="*/ 231 w 246"/>
                  <a:gd name="T27" fmla="*/ 139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46" h="178">
                    <a:moveTo>
                      <a:pt x="240" y="0"/>
                    </a:moveTo>
                    <a:cubicBezTo>
                      <a:pt x="7" y="0"/>
                      <a:pt x="7" y="0"/>
                      <a:pt x="7" y="0"/>
                    </a:cubicBezTo>
                    <a:cubicBezTo>
                      <a:pt x="3" y="0"/>
                      <a:pt x="0" y="2"/>
                      <a:pt x="0" y="6"/>
                    </a:cubicBezTo>
                    <a:cubicBezTo>
                      <a:pt x="0" y="172"/>
                      <a:pt x="0" y="172"/>
                      <a:pt x="0" y="172"/>
                    </a:cubicBezTo>
                    <a:cubicBezTo>
                      <a:pt x="0" y="175"/>
                      <a:pt x="3" y="178"/>
                      <a:pt x="7" y="178"/>
                    </a:cubicBezTo>
                    <a:cubicBezTo>
                      <a:pt x="240" y="178"/>
                      <a:pt x="240" y="178"/>
                      <a:pt x="240" y="178"/>
                    </a:cubicBezTo>
                    <a:cubicBezTo>
                      <a:pt x="243" y="178"/>
                      <a:pt x="246" y="175"/>
                      <a:pt x="246" y="172"/>
                    </a:cubicBezTo>
                    <a:cubicBezTo>
                      <a:pt x="246" y="6"/>
                      <a:pt x="246" y="6"/>
                      <a:pt x="246" y="6"/>
                    </a:cubicBezTo>
                    <a:cubicBezTo>
                      <a:pt x="246" y="2"/>
                      <a:pt x="243" y="0"/>
                      <a:pt x="240" y="0"/>
                    </a:cubicBezTo>
                    <a:close/>
                    <a:moveTo>
                      <a:pt x="231" y="139"/>
                    </a:moveTo>
                    <a:cubicBezTo>
                      <a:pt x="16" y="139"/>
                      <a:pt x="16" y="139"/>
                      <a:pt x="16" y="139"/>
                    </a:cubicBezTo>
                    <a:cubicBezTo>
                      <a:pt x="16" y="14"/>
                      <a:pt x="16" y="14"/>
                      <a:pt x="16" y="14"/>
                    </a:cubicBezTo>
                    <a:cubicBezTo>
                      <a:pt x="231" y="14"/>
                      <a:pt x="231" y="14"/>
                      <a:pt x="231" y="14"/>
                    </a:cubicBezTo>
                    <a:lnTo>
                      <a:pt x="231" y="13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" name="Freeform 136">
                <a:extLst>
                  <a:ext uri="{FF2B5EF4-FFF2-40B4-BE49-F238E27FC236}">
                    <a16:creationId xmlns:a16="http://schemas.microsoft.com/office/drawing/2014/main" id="{D49DC463-F388-4C4E-BEDB-DD0BE7E50E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510489" y="4749985"/>
                <a:ext cx="219506" cy="11641"/>
              </a:xfrm>
              <a:custGeom>
                <a:avLst/>
                <a:gdLst>
                  <a:gd name="T0" fmla="*/ 100 w 105"/>
                  <a:gd name="T1" fmla="*/ 0 h 6"/>
                  <a:gd name="T2" fmla="*/ 4 w 105"/>
                  <a:gd name="T3" fmla="*/ 0 h 6"/>
                  <a:gd name="T4" fmla="*/ 0 w 105"/>
                  <a:gd name="T5" fmla="*/ 4 h 6"/>
                  <a:gd name="T6" fmla="*/ 0 w 105"/>
                  <a:gd name="T7" fmla="*/ 6 h 6"/>
                  <a:gd name="T8" fmla="*/ 105 w 105"/>
                  <a:gd name="T9" fmla="*/ 6 h 6"/>
                  <a:gd name="T10" fmla="*/ 105 w 105"/>
                  <a:gd name="T11" fmla="*/ 4 h 6"/>
                  <a:gd name="T12" fmla="*/ 100 w 105"/>
                  <a:gd name="T13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5" h="6">
                    <a:moveTo>
                      <a:pt x="100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05" y="6"/>
                      <a:pt x="105" y="6"/>
                      <a:pt x="105" y="6"/>
                    </a:cubicBezTo>
                    <a:cubicBezTo>
                      <a:pt x="105" y="4"/>
                      <a:pt x="105" y="4"/>
                      <a:pt x="105" y="4"/>
                    </a:cubicBezTo>
                    <a:cubicBezTo>
                      <a:pt x="105" y="2"/>
                      <a:pt x="103" y="0"/>
                      <a:pt x="10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" name="Oval 137">
                <a:extLst>
                  <a:ext uri="{FF2B5EF4-FFF2-40B4-BE49-F238E27FC236}">
                    <a16:creationId xmlns:a16="http://schemas.microsoft.com/office/drawing/2014/main" id="{F364BAD8-4571-E445-B55E-60BB98D6A3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09051" y="4548772"/>
                <a:ext cx="58203" cy="58203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" name="Oval 138">
                <a:extLst>
                  <a:ext uri="{FF2B5EF4-FFF2-40B4-BE49-F238E27FC236}">
                    <a16:creationId xmlns:a16="http://schemas.microsoft.com/office/drawing/2014/main" id="{22570D9C-A97E-A341-A6FA-D20300794F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83882" y="4498884"/>
                <a:ext cx="61529" cy="58203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" name="Oval 139">
                <a:extLst>
                  <a:ext uri="{FF2B5EF4-FFF2-40B4-BE49-F238E27FC236}">
                    <a16:creationId xmlns:a16="http://schemas.microsoft.com/office/drawing/2014/main" id="{79176CAC-9589-BF4B-B67B-608688B9F4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70354" y="4522165"/>
                <a:ext cx="58203" cy="58203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" name="Oval 140">
                <a:extLst>
                  <a:ext uri="{FF2B5EF4-FFF2-40B4-BE49-F238E27FC236}">
                    <a16:creationId xmlns:a16="http://schemas.microsoft.com/office/drawing/2014/main" id="{91EC4026-D13C-544C-A01B-12F8DA8B85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633545" y="4444007"/>
                <a:ext cx="61529" cy="59865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" name="Oval 141">
                <a:extLst>
                  <a:ext uri="{FF2B5EF4-FFF2-40B4-BE49-F238E27FC236}">
                    <a16:creationId xmlns:a16="http://schemas.microsoft.com/office/drawing/2014/main" id="{57F1123A-FEF5-CB43-818F-3F8C089C51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698400" y="4492232"/>
                <a:ext cx="58203" cy="58203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" name="Oval 142">
                <a:extLst>
                  <a:ext uri="{FF2B5EF4-FFF2-40B4-BE49-F238E27FC236}">
                    <a16:creationId xmlns:a16="http://schemas.microsoft.com/office/drawing/2014/main" id="{EE65931F-A664-4A46-BFDE-49FC3637BF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768243" y="4397445"/>
                <a:ext cx="58203" cy="58203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" name="Freeform 143">
                <a:extLst>
                  <a:ext uri="{FF2B5EF4-FFF2-40B4-BE49-F238E27FC236}">
                    <a16:creationId xmlns:a16="http://schemas.microsoft.com/office/drawing/2014/main" id="{A0908506-79B4-1A49-84CB-2706B4148D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25680" y="4414074"/>
                <a:ext cx="384136" cy="174608"/>
              </a:xfrm>
              <a:custGeom>
                <a:avLst/>
                <a:gdLst>
                  <a:gd name="T0" fmla="*/ 6 w 184"/>
                  <a:gd name="T1" fmla="*/ 84 h 84"/>
                  <a:gd name="T2" fmla="*/ 2 w 184"/>
                  <a:gd name="T3" fmla="*/ 82 h 84"/>
                  <a:gd name="T4" fmla="*/ 4 w 184"/>
                  <a:gd name="T5" fmla="*/ 74 h 84"/>
                  <a:gd name="T6" fmla="*/ 42 w 184"/>
                  <a:gd name="T7" fmla="*/ 49 h 84"/>
                  <a:gd name="T8" fmla="*/ 81 w 184"/>
                  <a:gd name="T9" fmla="*/ 60 h 84"/>
                  <a:gd name="T10" fmla="*/ 114 w 184"/>
                  <a:gd name="T11" fmla="*/ 22 h 84"/>
                  <a:gd name="T12" fmla="*/ 144 w 184"/>
                  <a:gd name="T13" fmla="*/ 45 h 84"/>
                  <a:gd name="T14" fmla="*/ 174 w 184"/>
                  <a:gd name="T15" fmla="*/ 3 h 84"/>
                  <a:gd name="T16" fmla="*/ 181 w 184"/>
                  <a:gd name="T17" fmla="*/ 1 h 84"/>
                  <a:gd name="T18" fmla="*/ 182 w 184"/>
                  <a:gd name="T19" fmla="*/ 9 h 84"/>
                  <a:gd name="T20" fmla="*/ 147 w 184"/>
                  <a:gd name="T21" fmla="*/ 60 h 84"/>
                  <a:gd name="T22" fmla="*/ 115 w 184"/>
                  <a:gd name="T23" fmla="*/ 37 h 84"/>
                  <a:gd name="T24" fmla="*/ 85 w 184"/>
                  <a:gd name="T25" fmla="*/ 72 h 84"/>
                  <a:gd name="T26" fmla="*/ 43 w 184"/>
                  <a:gd name="T27" fmla="*/ 61 h 84"/>
                  <a:gd name="T28" fmla="*/ 9 w 184"/>
                  <a:gd name="T29" fmla="*/ 83 h 84"/>
                  <a:gd name="T30" fmla="*/ 6 w 184"/>
                  <a:gd name="T31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84" h="84">
                    <a:moveTo>
                      <a:pt x="6" y="84"/>
                    </a:moveTo>
                    <a:cubicBezTo>
                      <a:pt x="5" y="84"/>
                      <a:pt x="3" y="83"/>
                      <a:pt x="2" y="82"/>
                    </a:cubicBezTo>
                    <a:cubicBezTo>
                      <a:pt x="0" y="79"/>
                      <a:pt x="1" y="76"/>
                      <a:pt x="4" y="74"/>
                    </a:cubicBezTo>
                    <a:cubicBezTo>
                      <a:pt x="42" y="49"/>
                      <a:pt x="42" y="49"/>
                      <a:pt x="42" y="49"/>
                    </a:cubicBezTo>
                    <a:cubicBezTo>
                      <a:pt x="81" y="60"/>
                      <a:pt x="81" y="60"/>
                      <a:pt x="81" y="60"/>
                    </a:cubicBezTo>
                    <a:cubicBezTo>
                      <a:pt x="114" y="22"/>
                      <a:pt x="114" y="22"/>
                      <a:pt x="114" y="22"/>
                    </a:cubicBezTo>
                    <a:cubicBezTo>
                      <a:pt x="144" y="45"/>
                      <a:pt x="144" y="45"/>
                      <a:pt x="144" y="45"/>
                    </a:cubicBezTo>
                    <a:cubicBezTo>
                      <a:pt x="174" y="3"/>
                      <a:pt x="174" y="3"/>
                      <a:pt x="174" y="3"/>
                    </a:cubicBezTo>
                    <a:cubicBezTo>
                      <a:pt x="175" y="0"/>
                      <a:pt x="179" y="0"/>
                      <a:pt x="181" y="1"/>
                    </a:cubicBezTo>
                    <a:cubicBezTo>
                      <a:pt x="183" y="3"/>
                      <a:pt x="184" y="6"/>
                      <a:pt x="182" y="9"/>
                    </a:cubicBezTo>
                    <a:cubicBezTo>
                      <a:pt x="147" y="60"/>
                      <a:pt x="147" y="60"/>
                      <a:pt x="147" y="60"/>
                    </a:cubicBezTo>
                    <a:cubicBezTo>
                      <a:pt x="115" y="37"/>
                      <a:pt x="115" y="37"/>
                      <a:pt x="115" y="37"/>
                    </a:cubicBezTo>
                    <a:cubicBezTo>
                      <a:pt x="85" y="72"/>
                      <a:pt x="85" y="72"/>
                      <a:pt x="85" y="72"/>
                    </a:cubicBezTo>
                    <a:cubicBezTo>
                      <a:pt x="43" y="61"/>
                      <a:pt x="43" y="61"/>
                      <a:pt x="43" y="61"/>
                    </a:cubicBezTo>
                    <a:cubicBezTo>
                      <a:pt x="9" y="83"/>
                      <a:pt x="9" y="83"/>
                      <a:pt x="9" y="83"/>
                    </a:cubicBezTo>
                    <a:cubicBezTo>
                      <a:pt x="8" y="84"/>
                      <a:pt x="7" y="84"/>
                      <a:pt x="6" y="8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31" name="文本框 5">
              <a:extLst>
                <a:ext uri="{FF2B5EF4-FFF2-40B4-BE49-F238E27FC236}">
                  <a16:creationId xmlns:a16="http://schemas.microsoft.com/office/drawing/2014/main" id="{E483FD5A-9CB6-254E-8600-7654BC76FB97}"/>
                </a:ext>
              </a:extLst>
            </p:cNvPr>
            <p:cNvSpPr txBox="1"/>
            <p:nvPr/>
          </p:nvSpPr>
          <p:spPr>
            <a:xfrm>
              <a:off x="7149951" y="4185340"/>
              <a:ext cx="164428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>
                  <a:solidFill>
                    <a:schemeClr val="bg1"/>
                  </a:solidFill>
                  <a:cs typeface="Microsoft Himalaya" panose="01010100010101010101" pitchFamily="2" charset="0"/>
                </a:rPr>
                <a:t>Draw Histograms and TS plots</a:t>
              </a:r>
              <a:endParaRPr lang="zh-CN" altLang="en-US" sz="2000" dirty="0">
                <a:solidFill>
                  <a:schemeClr val="bg1"/>
                </a:solidFill>
                <a:cs typeface="Microsoft Himalaya" panose="01010100010101010101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088831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35">
            <a:extLst>
              <a:ext uri="{FF2B5EF4-FFF2-40B4-BE49-F238E27FC236}">
                <a16:creationId xmlns:a16="http://schemas.microsoft.com/office/drawing/2014/main" id="{5C398479-E327-7349-9E71-53E1F7AC2F92}"/>
              </a:ext>
            </a:extLst>
          </p:cNvPr>
          <p:cNvSpPr/>
          <p:nvPr/>
        </p:nvSpPr>
        <p:spPr>
          <a:xfrm>
            <a:off x="348233" y="369867"/>
            <a:ext cx="5022051" cy="3413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rgbClr val="021929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EXPLORATORY DATA ANALYSIS:  DISTRIBUTION</a:t>
            </a:r>
          </a:p>
        </p:txBody>
      </p:sp>
      <p:pic>
        <p:nvPicPr>
          <p:cNvPr id="4" name="Picture 3" descr="Chart, histogram&#10;&#10;Description automatically generated">
            <a:extLst>
              <a:ext uri="{FF2B5EF4-FFF2-40B4-BE49-F238E27FC236}">
                <a16:creationId xmlns:a16="http://schemas.microsoft.com/office/drawing/2014/main" id="{ED2EB593-38DB-364B-90AB-75A39E7B21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0534" y="845446"/>
            <a:ext cx="6680349" cy="4084734"/>
          </a:xfrm>
          <a:prstGeom prst="rect">
            <a:avLst/>
          </a:prstGeom>
        </p:spPr>
      </p:pic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1CA9B3CB-248D-1546-9A29-B39E1576EC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6527" y="4907036"/>
            <a:ext cx="3028363" cy="1950964"/>
          </a:xfrm>
          <a:prstGeom prst="rect">
            <a:avLst/>
          </a:prstGeom>
        </p:spPr>
      </p:pic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0A669270-7041-084C-8675-C6C93D5EFB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32258"/>
              </p:ext>
            </p:extLst>
          </p:nvPr>
        </p:nvGraphicFramePr>
        <p:xfrm>
          <a:off x="793109" y="2606040"/>
          <a:ext cx="3028363" cy="16459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94993">
                  <a:extLst>
                    <a:ext uri="{9D8B030D-6E8A-4147-A177-3AD203B41FA5}">
                      <a16:colId xmlns:a16="http://schemas.microsoft.com/office/drawing/2014/main" val="1788899195"/>
                    </a:ext>
                  </a:extLst>
                </a:gridCol>
                <a:gridCol w="2233370">
                  <a:extLst>
                    <a:ext uri="{9D8B030D-6E8A-4147-A177-3AD203B41FA5}">
                      <a16:colId xmlns:a16="http://schemas.microsoft.com/office/drawing/2014/main" val="1340897174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WDIR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Wind direction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7764999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WSPD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Wind speed (m/s)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4364162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GST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Peak gust speed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2751426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ATMP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Air temperature (Celsius)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3519992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DEWP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Dewpoint temperature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580159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VIS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Station visibility (nautical miles)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068292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159819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35">
            <a:extLst>
              <a:ext uri="{FF2B5EF4-FFF2-40B4-BE49-F238E27FC236}">
                <a16:creationId xmlns:a16="http://schemas.microsoft.com/office/drawing/2014/main" id="{A620CB80-2A4C-C54D-968F-C4BD4644C50D}"/>
              </a:ext>
            </a:extLst>
          </p:cNvPr>
          <p:cNvSpPr/>
          <p:nvPr/>
        </p:nvSpPr>
        <p:spPr>
          <a:xfrm>
            <a:off x="580463" y="398896"/>
            <a:ext cx="5303969" cy="32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rgbClr val="021929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EXPLORATORY DATA ANALYSIS:  TIME SERIES PLOT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362A270-B1F0-7244-9D75-5CC663B83B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639" y="963326"/>
            <a:ext cx="6066958" cy="5722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Table 8">
            <a:extLst>
              <a:ext uri="{FF2B5EF4-FFF2-40B4-BE49-F238E27FC236}">
                <a16:creationId xmlns:a16="http://schemas.microsoft.com/office/drawing/2014/main" id="{161A2F1F-A17C-EF45-93D2-5C9588ACDA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8451936"/>
              </p:ext>
            </p:extLst>
          </p:nvPr>
        </p:nvGraphicFramePr>
        <p:xfrm>
          <a:off x="8474069" y="2606040"/>
          <a:ext cx="3028363" cy="16459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94993">
                  <a:extLst>
                    <a:ext uri="{9D8B030D-6E8A-4147-A177-3AD203B41FA5}">
                      <a16:colId xmlns:a16="http://schemas.microsoft.com/office/drawing/2014/main" val="1788899195"/>
                    </a:ext>
                  </a:extLst>
                </a:gridCol>
                <a:gridCol w="2233370">
                  <a:extLst>
                    <a:ext uri="{9D8B030D-6E8A-4147-A177-3AD203B41FA5}">
                      <a16:colId xmlns:a16="http://schemas.microsoft.com/office/drawing/2014/main" val="1340897174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WDIR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Wind direction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7764999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WSPD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Wind speed (m/s)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4364162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GST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Peak gust speed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2751426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ATMP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Air temperature (Celsius)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3519992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DEWP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Dewpoint temperature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5801598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VIS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Station visibility (nautical miles)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068292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04413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Graphical user interface, histogram&#10;&#10;Description automatically generated">
            <a:extLst>
              <a:ext uri="{FF2B5EF4-FFF2-40B4-BE49-F238E27FC236}">
                <a16:creationId xmlns:a16="http://schemas.microsoft.com/office/drawing/2014/main" id="{803404F6-802F-D740-B848-7615AFD5FE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1587" y="905256"/>
            <a:ext cx="6026106" cy="5952744"/>
          </a:xfrm>
          <a:prstGeom prst="rect">
            <a:avLst/>
          </a:prstGeom>
        </p:spPr>
      </p:pic>
      <p:sp>
        <p:nvSpPr>
          <p:cNvPr id="2" name="矩形 35">
            <a:extLst>
              <a:ext uri="{FF2B5EF4-FFF2-40B4-BE49-F238E27FC236}">
                <a16:creationId xmlns:a16="http://schemas.microsoft.com/office/drawing/2014/main" id="{3CF679E7-C238-7447-9412-0B7226B923E9}"/>
              </a:ext>
            </a:extLst>
          </p:cNvPr>
          <p:cNvSpPr/>
          <p:nvPr/>
        </p:nvSpPr>
        <p:spPr>
          <a:xfrm>
            <a:off x="219217" y="343056"/>
            <a:ext cx="8461937" cy="32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rgbClr val="021929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EXPLORATORY DATA ANALYSIS:  TIME SERIES DECOMPOSITION For Wind Direction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4504BAD-E1A8-FE43-A1C0-DD50F4722969}"/>
              </a:ext>
            </a:extLst>
          </p:cNvPr>
          <p:cNvSpPr txBox="1"/>
          <p:nvPr/>
        </p:nvSpPr>
        <p:spPr>
          <a:xfrm>
            <a:off x="4711024" y="6518702"/>
            <a:ext cx="3074752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200" dirty="0"/>
              <a:t>Time Series Decomposition for Wind Direction</a:t>
            </a: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4A112DAA-65D8-E745-A342-B6D04F1436A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6" name="AutoShape 6">
            <a:extLst>
              <a:ext uri="{FF2B5EF4-FFF2-40B4-BE49-F238E27FC236}">
                <a16:creationId xmlns:a16="http://schemas.microsoft.com/office/drawing/2014/main" id="{5B8A40DB-9B6C-6849-8051-9866D983556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1548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2511</TotalTime>
  <Words>704</Words>
  <Application>Microsoft Macintosh PowerPoint</Application>
  <PresentationFormat>Widescreen</PresentationFormat>
  <Paragraphs>148</Paragraphs>
  <Slides>24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Ebrima</vt:lpstr>
      <vt:lpstr>Calibri Light</vt:lpstr>
      <vt:lpstr>Segoe UI Semilight</vt:lpstr>
      <vt:lpstr>Calibri</vt:lpstr>
      <vt:lpstr>Segoe UI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微软中国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微软用户</dc:creator>
  <cp:lastModifiedBy>Ruby Chang</cp:lastModifiedBy>
  <cp:revision>250</cp:revision>
  <dcterms:created xsi:type="dcterms:W3CDTF">2017-04-25T04:24:22Z</dcterms:created>
  <dcterms:modified xsi:type="dcterms:W3CDTF">2022-01-29T22:11:33Z</dcterms:modified>
</cp:coreProperties>
</file>